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420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72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C455DF-997E-48AF-BC2F-0414E97E880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2DC21A-D741-4E74-8798-111531B826E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,,Popular </a:t>
            </a:r>
            <a:r>
              <a:rPr lang="pl-PL" dirty="0" err="1" smtClean="0"/>
              <a:t>sports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Poland”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286124"/>
            <a:ext cx="1857388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7854696" cy="3000396"/>
          </a:xfrm>
        </p:spPr>
        <p:txBody>
          <a:bodyPr/>
          <a:lstStyle/>
          <a:p>
            <a:r>
              <a:rPr lang="pl-PL" dirty="0" smtClean="0"/>
              <a:t>Wykonanie             </a:t>
            </a:r>
          </a:p>
          <a:p>
            <a:r>
              <a:rPr lang="pl-PL" dirty="0" smtClean="0"/>
              <a:t>Adrianna </a:t>
            </a:r>
            <a:r>
              <a:rPr lang="pl-PL" dirty="0" err="1" smtClean="0"/>
              <a:t>Ciesiełkiewicz</a:t>
            </a:r>
            <a:r>
              <a:rPr lang="pl-PL" dirty="0" smtClean="0"/>
              <a:t> klasa </a:t>
            </a:r>
            <a:r>
              <a:rPr lang="pl-PL" dirty="0" err="1" smtClean="0"/>
              <a:t>IVb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Sport  </a:t>
            </a:r>
            <a:r>
              <a:rPr lang="pl-PL" dirty="0" err="1" smtClean="0"/>
              <a:t>should</a:t>
            </a:r>
            <a:r>
              <a:rPr lang="pl-PL" dirty="0" smtClean="0"/>
              <a:t>  </a:t>
            </a:r>
            <a:r>
              <a:rPr lang="pl-PL" dirty="0" err="1" smtClean="0"/>
              <a:t>change</a:t>
            </a:r>
            <a:r>
              <a:rPr lang="pl-PL" dirty="0" smtClean="0"/>
              <a:t>  </a:t>
            </a:r>
            <a:r>
              <a:rPr lang="pl-PL" dirty="0" err="1" smtClean="0"/>
              <a:t>your</a:t>
            </a:r>
            <a:r>
              <a:rPr lang="pl-PL" dirty="0" smtClean="0"/>
              <a:t>  life!!!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,,Popular </a:t>
            </a:r>
            <a:r>
              <a:rPr lang="pl-PL" dirty="0" err="1" smtClean="0"/>
              <a:t>sports</a:t>
            </a:r>
            <a:r>
              <a:rPr lang="pl-PL" dirty="0" smtClean="0"/>
              <a:t> </a:t>
            </a:r>
            <a:r>
              <a:rPr lang="pl-PL" dirty="0" smtClean="0"/>
              <a:t>in Poland”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83768" y="5733256"/>
            <a:ext cx="2928958" cy="928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Football</a:t>
            </a:r>
            <a:endParaRPr lang="pl-PL" sz="2400" b="1" dirty="0"/>
          </a:p>
        </p:txBody>
      </p:sp>
      <p:pic>
        <p:nvPicPr>
          <p:cNvPr id="1026" name="Picture 2" descr="https://encrypted-tbn3.gstatic.com/images?q=tbn:ANd9GcRBz2n42J6NiVoM8VSaI-_aeMP6727ZLoH-e8DygAMRv76c-1nf7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6098952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,,Popular </a:t>
            </a:r>
            <a:r>
              <a:rPr lang="pl-PL" dirty="0" err="1" smtClean="0"/>
              <a:t>sports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Poland”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5736" y="5805264"/>
            <a:ext cx="3357586" cy="785794"/>
          </a:xfrm>
        </p:spPr>
        <p:txBody>
          <a:bodyPr/>
          <a:lstStyle/>
          <a:p>
            <a:pPr marL="0" indent="0">
              <a:buNone/>
            </a:pPr>
            <a:r>
              <a:rPr lang="pl-PL" b="1" dirty="0" err="1" smtClean="0"/>
              <a:t>Volleyball</a:t>
            </a:r>
            <a:endParaRPr lang="pl-PL" b="1" dirty="0"/>
          </a:p>
        </p:txBody>
      </p:sp>
      <p:pic>
        <p:nvPicPr>
          <p:cNvPr id="15362" name="Picture 2" descr="https://encrypted-tbn2.gstatic.com/images?q=tbn:ANd9GcQ791RlxM0DDsrTxGrQKyxL7I27uF-2GxGuuIA5qDqycQDgJP58V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5572164" cy="367613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,,Popular </a:t>
            </a:r>
            <a:r>
              <a:rPr lang="pl-PL" dirty="0" err="1" smtClean="0"/>
              <a:t>sports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Poland”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00694" y="5715016"/>
            <a:ext cx="3186106" cy="609584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C</a:t>
            </a:r>
            <a:r>
              <a:rPr lang="pl-PL" b="1" dirty="0" smtClean="0"/>
              <a:t>ross-country</a:t>
            </a:r>
            <a:endParaRPr lang="pl-PL" b="1" dirty="0"/>
          </a:p>
        </p:txBody>
      </p:sp>
      <p:pic>
        <p:nvPicPr>
          <p:cNvPr id="16386" name="Picture 2" descr="http://www.kurierdabrowski.pl/wp-content/gallery/2012_10_biegi/biegi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92458"/>
            <a:ext cx="5715040" cy="37300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,,Popular </a:t>
            </a:r>
            <a:r>
              <a:rPr lang="pl-PL" dirty="0" err="1" smtClean="0"/>
              <a:t>sports</a:t>
            </a:r>
            <a:r>
              <a:rPr lang="pl-PL" dirty="0" smtClean="0"/>
              <a:t> in P</a:t>
            </a:r>
            <a:r>
              <a:rPr lang="pl-PL" dirty="0" smtClean="0"/>
              <a:t>oland</a:t>
            </a:r>
            <a:r>
              <a:rPr lang="pl-PL" dirty="0" smtClean="0"/>
              <a:t>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57818" y="5572140"/>
            <a:ext cx="3328982" cy="752460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B</a:t>
            </a:r>
            <a:r>
              <a:rPr lang="pl-PL" b="1" dirty="0" smtClean="0"/>
              <a:t>asketball</a:t>
            </a:r>
            <a:endParaRPr lang="pl-PL" b="1" dirty="0"/>
          </a:p>
        </p:txBody>
      </p:sp>
      <p:pic>
        <p:nvPicPr>
          <p:cNvPr id="17410" name="Picture 2" descr="https://encrypted-tbn2.gstatic.com/images?q=tbn:ANd9GcR83e0_5Tmj2PzRtuuyruOwyRivowao3JK0LE0HaenK-4Nsq5F-D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3500462" cy="4294087"/>
          </a:xfrm>
          <a:prstGeom prst="rect">
            <a:avLst/>
          </a:prstGeom>
          <a:noFill/>
        </p:spPr>
      </p:pic>
      <p:pic>
        <p:nvPicPr>
          <p:cNvPr id="17412" name="Picture 4" descr="https://encrypted-tbn0.gstatic.com/images?q=tbn:ANd9GcQNhJkWIzshf40Fyw6X8Ajdc1uj1t1oI1d4uA04oQJG6fvSYtt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3" y="1964115"/>
            <a:ext cx="2428891" cy="36294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,,Popular </a:t>
            </a:r>
            <a:r>
              <a:rPr lang="pl-PL" dirty="0" err="1" smtClean="0"/>
              <a:t>sports</a:t>
            </a:r>
            <a:r>
              <a:rPr lang="pl-PL" dirty="0" smtClean="0"/>
              <a:t> in </a:t>
            </a:r>
            <a:r>
              <a:rPr lang="pl-PL" dirty="0" smtClean="0"/>
              <a:t>Poland</a:t>
            </a:r>
            <a:r>
              <a:rPr lang="pl-PL" dirty="0" smtClean="0"/>
              <a:t>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43570" y="5572140"/>
            <a:ext cx="3043230" cy="752460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B</a:t>
            </a:r>
            <a:r>
              <a:rPr lang="pl-PL" b="1" dirty="0" smtClean="0"/>
              <a:t>oxing</a:t>
            </a:r>
            <a:endParaRPr lang="pl-PL" b="1" dirty="0"/>
          </a:p>
        </p:txBody>
      </p:sp>
      <p:pic>
        <p:nvPicPr>
          <p:cNvPr id="18434" name="Picture 2" descr="http://mazury.info.pl/foto/06-05-20-gala-boksu-ketrzyn/boks-zawodowy-ketrzyn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5214974" cy="391702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,,Popular </a:t>
            </a:r>
            <a:r>
              <a:rPr lang="pl-PL" dirty="0" err="1" smtClean="0"/>
              <a:t>sports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Poland”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14942" y="5572140"/>
            <a:ext cx="3471858" cy="752460"/>
          </a:xfrm>
        </p:spPr>
        <p:txBody>
          <a:bodyPr/>
          <a:lstStyle/>
          <a:p>
            <a:pPr marL="0" indent="0">
              <a:buNone/>
            </a:pPr>
            <a:r>
              <a:rPr lang="pl-PL" b="1" dirty="0" err="1" smtClean="0"/>
              <a:t>Ski</a:t>
            </a:r>
            <a:r>
              <a:rPr lang="pl-PL" b="1" dirty="0" smtClean="0"/>
              <a:t> Jumping</a:t>
            </a:r>
            <a:endParaRPr lang="pl-PL" b="1" dirty="0"/>
          </a:p>
        </p:txBody>
      </p:sp>
      <p:pic>
        <p:nvPicPr>
          <p:cNvPr id="19458" name="Picture 2" descr="http://www.wspolczesna.pl/apps/pbcsi.dll/bilde?Site=GW&amp;Date=20110103&amp;Category=SPORT00&amp;ArtNo=314320078&amp;Ref=AR&amp;border=0&amp;MaxW=6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4714908" cy="353618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60</Words>
  <Application>Microsoft Office PowerPoint</Application>
  <PresentationFormat>Pokaz na ekranie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Przepływ</vt:lpstr>
      <vt:lpstr>,,Popular sports in Poland”</vt:lpstr>
      <vt:lpstr>,,Popular sports in Poland”</vt:lpstr>
      <vt:lpstr>,,Popular sports in Poland”</vt:lpstr>
      <vt:lpstr>,,Popular sports in Poland”</vt:lpstr>
      <vt:lpstr>,,Popular sports in Poland”</vt:lpstr>
      <vt:lpstr>,,Popular sports in Poland”</vt:lpstr>
      <vt:lpstr>,,Popular sports in Poland”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,,Popular sports in Poland”</dc:title>
  <dc:creator>Windows XP</dc:creator>
  <cp:lastModifiedBy>Renata Szwed</cp:lastModifiedBy>
  <cp:revision>7</cp:revision>
  <dcterms:created xsi:type="dcterms:W3CDTF">2013-12-02T18:03:45Z</dcterms:created>
  <dcterms:modified xsi:type="dcterms:W3CDTF">2014-01-23T18:11:05Z</dcterms:modified>
</cp:coreProperties>
</file>