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4" r:id="rId12"/>
    <p:sldId id="265" r:id="rId13"/>
    <p:sldId id="268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ójkąt równoramienny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6A63B444-4ED6-4221-AD6F-F7F6A8DFB9EE}" type="datetimeFigureOut">
              <a:rPr lang="pl-PL" smtClean="0"/>
              <a:t>2014-02-13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3EB349F1-DF12-4F13-82AB-0B049488583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3B444-4ED6-4221-AD6F-F7F6A8DFB9EE}" type="datetimeFigureOut">
              <a:rPr lang="pl-PL" smtClean="0"/>
              <a:t>2014-02-13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349F1-DF12-4F13-82AB-0B049488583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3B444-4ED6-4221-AD6F-F7F6A8DFB9EE}" type="datetimeFigureOut">
              <a:rPr lang="pl-PL" smtClean="0"/>
              <a:t>2014-02-13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349F1-DF12-4F13-82AB-0B049488583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6A63B444-4ED6-4221-AD6F-F7F6A8DFB9EE}" type="datetimeFigureOut">
              <a:rPr lang="pl-PL" smtClean="0"/>
              <a:t>2014-02-13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349F1-DF12-4F13-82AB-0B049488583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ójkąt prostokątny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ójkąt równoramienny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6A63B444-4ED6-4221-AD6F-F7F6A8DFB9EE}" type="datetimeFigureOut">
              <a:rPr lang="pl-PL" smtClean="0"/>
              <a:t>2014-02-13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3EB349F1-DF12-4F13-82AB-0B0494885836}" type="slidenum">
              <a:rPr lang="pl-PL" smtClean="0"/>
              <a:t>‹#›</a:t>
            </a:fld>
            <a:endParaRPr lang="pl-PL"/>
          </a:p>
        </p:txBody>
      </p:sp>
      <p:cxnSp>
        <p:nvCxnSpPr>
          <p:cNvPr id="11" name="Łącznik prosty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A63B444-4ED6-4221-AD6F-F7F6A8DFB9EE}" type="datetimeFigureOut">
              <a:rPr lang="pl-PL" smtClean="0"/>
              <a:t>2014-02-13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EB349F1-DF12-4F13-82AB-0B049488583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6A63B444-4ED6-4221-AD6F-F7F6A8DFB9EE}" type="datetimeFigureOut">
              <a:rPr lang="pl-PL" smtClean="0"/>
              <a:t>2014-02-13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3EB349F1-DF12-4F13-82AB-0B0494885836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3B444-4ED6-4221-AD6F-F7F6A8DFB9EE}" type="datetimeFigureOut">
              <a:rPr lang="pl-PL" smtClean="0"/>
              <a:t>2014-02-13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349F1-DF12-4F13-82AB-0B049488583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A63B444-4ED6-4221-AD6F-F7F6A8DFB9EE}" type="datetimeFigureOut">
              <a:rPr lang="pl-PL" smtClean="0"/>
              <a:t>2014-02-13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EB349F1-DF12-4F13-82AB-0B049488583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6A63B444-4ED6-4221-AD6F-F7F6A8DFB9EE}" type="datetimeFigureOut">
              <a:rPr lang="pl-PL" smtClean="0"/>
              <a:t>2014-02-13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3EB349F1-DF12-4F13-82AB-0B0494885836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6A63B444-4ED6-4221-AD6F-F7F6A8DFB9EE}" type="datetimeFigureOut">
              <a:rPr lang="pl-PL" smtClean="0"/>
              <a:t>2014-02-13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3EB349F1-DF12-4F13-82AB-0B0494885836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ójkąt prostokątny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6A63B444-4ED6-4221-AD6F-F7F6A8DFB9EE}" type="datetimeFigureOut">
              <a:rPr lang="pl-PL" smtClean="0"/>
              <a:t>2014-02-13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EB349F1-DF12-4F13-82AB-0B0494885836}" type="slidenum">
              <a:rPr lang="pl-PL" smtClean="0"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POPULAR SPORT IN POLAND  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Autor: Aleksandra Kręzel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AGNIESZKA RADWAŃSKA</a:t>
            </a:r>
            <a:br>
              <a:rPr lang="pl-PL" dirty="0" smtClean="0"/>
            </a:br>
            <a:r>
              <a:rPr lang="pl-PL" dirty="0" smtClean="0"/>
              <a:t>POLISH TENNIS PLAYER</a:t>
            </a:r>
            <a:endParaRPr lang="pl-PL" dirty="0"/>
          </a:p>
        </p:txBody>
      </p:sp>
      <p:pic>
        <p:nvPicPr>
          <p:cNvPr id="4" name="Symbol zastępczy zawartości 3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988840"/>
            <a:ext cx="7056784" cy="423407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           BASKETBALL</a:t>
            </a:r>
            <a:endParaRPr lang="pl-PL" dirty="0"/>
          </a:p>
        </p:txBody>
      </p:sp>
      <p:pic>
        <p:nvPicPr>
          <p:cNvPr id="4" name="Symbol zastępczy zawartości 3" descr="Tauron_Basket_Liga_dwa_42370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772816"/>
            <a:ext cx="6982881" cy="4824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N</a:t>
            </a:r>
            <a:r>
              <a:rPr lang="pl-PL" dirty="0" err="1" smtClean="0"/>
              <a:t>ational</a:t>
            </a:r>
            <a:r>
              <a:rPr lang="pl-PL" dirty="0" smtClean="0"/>
              <a:t> </a:t>
            </a:r>
            <a:r>
              <a:rPr lang="pl-PL" dirty="0" smtClean="0"/>
              <a:t>stadium in </a:t>
            </a:r>
            <a:r>
              <a:rPr lang="pl-PL" dirty="0" err="1"/>
              <a:t>W</a:t>
            </a:r>
            <a:r>
              <a:rPr lang="pl-PL" dirty="0" err="1" smtClean="0"/>
              <a:t>arsaw</a:t>
            </a:r>
            <a:endParaRPr lang="pl-PL" dirty="0"/>
          </a:p>
        </p:txBody>
      </p:sp>
      <p:pic>
        <p:nvPicPr>
          <p:cNvPr id="4" name="Symbol zastępczy zawartości 3" descr="ur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916832"/>
            <a:ext cx="7920880" cy="443569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8496944" cy="63400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            FOOTBALL</a:t>
            </a:r>
            <a:endParaRPr lang="pl-PL" dirty="0"/>
          </a:p>
        </p:txBody>
      </p:sp>
      <p:pic>
        <p:nvPicPr>
          <p:cNvPr id="4" name="Symbol zastępczy zawartości 3" descr="footba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988840"/>
            <a:ext cx="7417285" cy="41722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POLISH NATIONAL </a:t>
            </a:r>
            <a:r>
              <a:rPr lang="pl-PL" dirty="0" smtClean="0"/>
              <a:t>FOOTBALL TEAM</a:t>
            </a:r>
            <a:endParaRPr lang="pl-PL" dirty="0"/>
          </a:p>
        </p:txBody>
      </p:sp>
      <p:pic>
        <p:nvPicPr>
          <p:cNvPr id="4" name="Symbol zastępczy zawartości 3" descr="echipa-nationala-fotbal-national-team-football-Polan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988840"/>
            <a:ext cx="6650087" cy="44333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        VOLLEYBALL</a:t>
            </a:r>
            <a:endParaRPr lang="pl-PL" dirty="0"/>
          </a:p>
        </p:txBody>
      </p:sp>
      <p:pic>
        <p:nvPicPr>
          <p:cNvPr id="4" name="Symbol zastępczy zawartości 3" descr="girls-volleyball-cedar-cliff-vs-cumberland-valley-september-17th-2012-dcc96360b5a253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772816"/>
            <a:ext cx="6874784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              ATHLETICS</a:t>
            </a:r>
            <a:endParaRPr lang="pl-PL" dirty="0"/>
          </a:p>
        </p:txBody>
      </p:sp>
      <p:pic>
        <p:nvPicPr>
          <p:cNvPr id="4" name="Symbol zastępczy zawartości 3" descr="On your marks!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916832"/>
            <a:ext cx="686068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                 BOXING</a:t>
            </a:r>
            <a:endParaRPr lang="pl-PL" dirty="0"/>
          </a:p>
        </p:txBody>
      </p:sp>
      <p:pic>
        <p:nvPicPr>
          <p:cNvPr id="6" name="Symbol zastępczy zawartości 5" descr="ur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340768"/>
            <a:ext cx="5108370" cy="50405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          SKI JUMPING</a:t>
            </a:r>
            <a:endParaRPr lang="pl-PL" dirty="0"/>
          </a:p>
        </p:txBody>
      </p:sp>
      <p:pic>
        <p:nvPicPr>
          <p:cNvPr id="4" name="Symbol zastępczy zawartości 3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2060848"/>
            <a:ext cx="7302666" cy="38884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             HANDBALL</a:t>
            </a:r>
            <a:endParaRPr lang="pl-PL" dirty="0"/>
          </a:p>
        </p:txBody>
      </p:sp>
      <p:pic>
        <p:nvPicPr>
          <p:cNvPr id="4" name="Symbol zastępczy zawartości 3" descr="handball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916832"/>
            <a:ext cx="6588733" cy="43924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               TENNIS</a:t>
            </a:r>
            <a:endParaRPr lang="pl-PL" dirty="0"/>
          </a:p>
        </p:txBody>
      </p:sp>
      <p:pic>
        <p:nvPicPr>
          <p:cNvPr id="6" name="Symbol zastępczy zawartości 5" descr="ur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556792"/>
            <a:ext cx="6097416" cy="46085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ergetyczny">
  <a:themeElements>
    <a:clrScheme name="Energetyczny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Energetyczn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Energetyczny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44</TotalTime>
  <Words>35</Words>
  <Application>Microsoft Office PowerPoint</Application>
  <PresentationFormat>Pokaz na ekranie (4:3)</PresentationFormat>
  <Paragraphs>13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7" baseType="lpstr">
      <vt:lpstr>Century Gothic</vt:lpstr>
      <vt:lpstr>Verdana</vt:lpstr>
      <vt:lpstr>Wingdings 2</vt:lpstr>
      <vt:lpstr>Energetyczny</vt:lpstr>
      <vt:lpstr>POPULAR SPORT IN POLAND  </vt:lpstr>
      <vt:lpstr>             FOOTBALL</vt:lpstr>
      <vt:lpstr>POLISH NATIONAL FOOTBALL TEAM</vt:lpstr>
      <vt:lpstr>         VOLLEYBALL</vt:lpstr>
      <vt:lpstr>               ATHLETICS</vt:lpstr>
      <vt:lpstr>                  BOXING</vt:lpstr>
      <vt:lpstr>           SKI JUMPING</vt:lpstr>
      <vt:lpstr>              HANDBALL</vt:lpstr>
      <vt:lpstr>                TENNIS</vt:lpstr>
      <vt:lpstr>AGNIESZKA RADWAŃSKA POLISH TENNIS PLAYER</vt:lpstr>
      <vt:lpstr>            BASKETBALL</vt:lpstr>
      <vt:lpstr>National stadium in Warsaw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POPULAR SPORT IN POLAND</dc:title>
  <dc:creator>Łukasz</dc:creator>
  <cp:lastModifiedBy>Renata Szwed</cp:lastModifiedBy>
  <cp:revision>6</cp:revision>
  <dcterms:created xsi:type="dcterms:W3CDTF">2014-02-05T14:55:40Z</dcterms:created>
  <dcterms:modified xsi:type="dcterms:W3CDTF">2014-02-13T19:22:35Z</dcterms:modified>
</cp:coreProperties>
</file>