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C45E28-AA67-497D-ADAC-2B227129001A}" type="datetimeFigureOut">
              <a:rPr lang="pl-PL" smtClean="0"/>
              <a:pPr/>
              <a:t>2013-12-14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9CBB-EFD4-469B-B916-EF899A94185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trips dir="ru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pl.wikipedia.org/wiki/Plik:Rugby_tackle_croppe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pl.wikipedia.org/wiki/Plik:Rugbyball2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pl/url?sa=i&amp;rct=j&amp;q=&amp;esrc=s&amp;source=images&amp;cd=&amp;cad=rja&amp;docid=xFxum0V6KyLFnM&amp;tbnid=RRo-F15QCHUsKM:&amp;ved=0CAUQjRw&amp;url=http://www.nice.pl/Media/Sponsoring/Siatkowka&amp;ei=dzKsUuOLNISK0AXTpYGABw&amp;psig=AFQjCNF_QU7u7suhjxu2UcC9JaOd0K9hhA&amp;ust=1387102975182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pl/url?sa=i&amp;rct=j&amp;q=&amp;esrc=s&amp;source=images&amp;cd=&amp;cad=rja&amp;docid=xlSQHlUQmTybZM&amp;tbnid=YakO-zDl2YKHNM:&amp;ved=0CAUQjRw&amp;url=http://www.polsport.eu/pl/o/Pilka-do-siatkowki-Mikasa-MVA-310&amp;ei=9jKsUofWJeO10wWq7ICoAg&amp;psig=AFQjCNEVcUmNnfKo7V2GEL6M9-jw68qhTg&amp;ust=138710329870942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source=images&amp;cd=&amp;cad=rja&amp;docid=si7F1IXnSuG5_M&amp;tbnid=qU4_6ftUR6YrVM:&amp;ved=0CAUQjRw&amp;url=http://sport.wp.pl/query,motogp,tag.html&amp;ei=LjisUry3Os6T0AXK7ICYCQ&amp;bvm=bv.57967247,d.ZGU&amp;psig=AFQjCNFyQGPOLhHIPCejXO7-c4tWOJA7rw&amp;ust=1387104498659733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-428652"/>
            <a:ext cx="8001056" cy="1785950"/>
          </a:xfrm>
        </p:spPr>
        <p:txBody>
          <a:bodyPr>
            <a:prstTxWarp prst="textArchDown">
              <a:avLst/>
            </a:prstTxWarp>
            <a:normAutofit/>
            <a:scene3d>
              <a:camera prst="orthographicFront">
                <a:rot lat="271826" lon="21294971" rev="21472902"/>
              </a:camera>
              <a:lightRig rig="threePt" dir="t"/>
            </a:scene3d>
            <a:sp3d extrusionH="57150">
              <a:bevelT w="69850" h="38100" prst="cross"/>
              <a:bevelB w="38100" h="38100" prst="slope"/>
            </a:sp3d>
          </a:bodyPr>
          <a:lstStyle/>
          <a:p>
            <a:r>
              <a:rPr lang="pl-PL" sz="5400" dirty="0" smtClean="0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Popular </a:t>
            </a:r>
            <a:r>
              <a:rPr lang="pl-PL" sz="5400" dirty="0" err="1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sports</a:t>
            </a:r>
            <a:r>
              <a:rPr lang="pl-PL" sz="5400" dirty="0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pl-PL" sz="5400" dirty="0" err="1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in</a:t>
            </a:r>
            <a:r>
              <a:rPr lang="pl-PL" sz="5400" dirty="0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pl-PL" sz="5400" dirty="0" smtClean="0">
                <a:ln>
                  <a:solidFill>
                    <a:schemeClr val="accent1">
                      <a:alpha val="27000"/>
                    </a:schemeClr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Poland</a:t>
            </a:r>
            <a:endParaRPr lang="pl-PL" sz="5400" dirty="0">
              <a:ln>
                <a:solidFill>
                  <a:schemeClr val="accent1">
                    <a:alpha val="27000"/>
                  </a:schemeClr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5643578"/>
            <a:ext cx="6400800" cy="1428736"/>
          </a:xfrm>
        </p:spPr>
        <p:txBody>
          <a:bodyPr>
            <a:normAutofit/>
          </a:bodyPr>
          <a:lstStyle/>
          <a:p>
            <a:r>
              <a:rPr lang="pl-PL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P</a:t>
            </a:r>
            <a:r>
              <a:rPr lang="en-US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resentations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prepared by Anita </a:t>
            </a:r>
            <a:r>
              <a:rPr lang="en-US" b="1" dirty="0" err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Wrocińska</a:t>
            </a:r>
            <a:endParaRPr lang="pl-PL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11266" name="AutoShape 2" descr="data:image/jpeg;base64,/9j/4AAQSkZJRgABAQAAAQABAAD/2wCEAAkGBhQSEBUUEhQUFRUUFBcVFBQUFRQUFBQUFRQWFBUUFBUXGyYeFxwjGRQUHy8gIycpLCwsFR4xNTAqNSYrLCkBCQoKDgwOGg8PGiokHCQsLCwtLywsLCksLCwsLSwsLCwsLCoyLCkpLCksKSksLCwsLCkpLCwsLCwpLCksLCwsLP/AABEIALgBEQMBIgACEQEDEQH/xAAcAAABBQEBAQAAAAAAAAAAAAADAAECBAYFBwj/xABLEAABAgMEBQYJCgQGAQUAAAABAAIDESEEEjFBBQYiUWEHEzJCcYFSU3KRkqGxssEUFSMlVGKCwtHSFjNz4SRDY3Si8KMXNZOz8f/EABsBAAIDAQEBAAAAAAAAAAAAAAIDAQQGBQAH/8QAMxEAAgECAwUGBQQDAQAAAAAAAAECAxEEEjETIVFxkRQiMkFSYQUzgaGxFcHR8CNCcsL/2gAMAwEAAhEDEQA/AOxbtN2gRYgEaIAHuAF40AcQhDTto8dE9IqNuZ9NE/qP94oQhrkTqyzPezvU6MHFd1acCyNN2jx0T0ipDTVo8dE9IqsIakIaXtp8X1D2EPSuhY+erR46J6RT/PMfx0T0igCGpCGo28+L6hbCn6V0Qb55j+OiemU/zxH8dE9MoPNJxDUbafqfU9sKfpXQN88R/HRPTKXzxH8dE9NyCIacw1G2n6n1PbCn6V0C/PEfx0T03fql88R/HRPTd+qFzaRhKdtP1Pqe2FP0roF+eI/jonpn9UvniP46J6bv1QebS5te20/U+p7YU/SugX54j+OiemUx0zH8dE9MoXNqBhqdtP1PqRsKfpXQP89R/HRPTKY6bj+OiekUAsUSxTtp8X1PbGn6V0RY+e7R46J6RUTpy0eOiekVXLFBzFO1nxfUjYw9K6Fk6etHjonpFROn7R46J6RVYsQy1FtZcX1I2MPSuhcOsNo8dE9IpjrDaPHxPSKplqgWqdrLi+oGxh6V0Lp1itPj4npFROsdp8fE9IqkWqBaiVSXFkbGHpXQvHWS0+PiekUx1ltPj4npKgQoyRbSXEHZQ4LoX/4mtXj4npJv4ntXj4npLnlQIU7SXEjZQ4LodI60Wrx8T0lE60Wr7RE9Jc0pkWeXEHZw4I6X8VWv7RE9JXdEa9WmFEBfEdEbOrXVp8O5Z4qEqqVOXEGVOFtD3L5+Z95JZySddCxyrmctbfpX+W73ioBqPah9I/y3e8Uwas7UfefM01JdxckQDFMMU2tU2tS8w3KDDFIQ0YNUgxA5BWAiGnEJWAxSDFGY9Yrc0lzStXErijMTYqmCm5lW7iXNr2c9Yqc0mMJW+bTFi9nIylMw1EsVww1Ew1Oc9YpmEoOhq6WKBholMHKUnQ1B0NXXMQyxHmIylMsQ3NVww1Aw0SkC4lMsUCxW3MUCxGpA2KjmqBarRYhliNSBaKxaolqsFig5qO4FgF1RIRi1QLUVwbASFAhGLVEtRXBsBKZTcuLa9Z4THtY0h7nODTd6LZkCZdn2BMim9BcpKK3ns006a6nXROGcK0N+kf5bveKZrUaM3bd5bveKTWLM1Zd982a2ku5HkiIaphqm1iI1iS5DAbWKYaphqldQ3JIhqkGqQapBqG4NyF1K6iXE9xeuRmBXUpItxNcUXIzArqUkW6muqbk5gUlEtRiFEheuEmCuqBYjEKJaiuSV3MUC1WHNQy1Fc9YrlqgWo5aoEI0wWiu5oQ3MVhwQ3BGmC0V3NQ3Q1YcFAo0wLFZzFBzFYKG5MTBaK7mIZYo6R0pCgCcV7WDIE7R7GipWQ0ryh5Wdn44nwYPiU+FOU9EInUhDVmqtEVrGlznBoGJcQB5yszpPXiEykIGI7fVrO2eJWfNhtlsN9we4DrP2WAfdnTzBd7R+oUNhaYzjENSWt2WUG/E17FZUIQ8TuVXUqVPArLiZfSGnbRaJ3nG7iWsEmgcQPin0ZomJzsBzxdZEiNDXOoDIzpmvR4NlZDY4Ma0NmZNAABlId9Rms/rHBLrTZ4QJmxj4lMbzRMetnrTIVk3lSsJnQcVmk7s9tvJ0SiSt2OfvOPEG07yne8VJoUns2neU73ipBqylZ9+XNmtpeCPJCaFMBJrUQNSbhNkQFMBSDVINQ3FuREBSDVK6phqi4tyB3U91EDU91RcjMCuprqNdSLV4jMBupi1GkoyXrhZgJaolqOQoEKbhKQEtUC1HIUCESYaYEtUC1GIUSEVxlyu5qG5qsOCG4I0ybFZwUHBGcEKK4AEkgAYkkADtJoEaYLQFwQys/prX+zwZhhMZwyZRg7YmfdNY+06xW62kthBwYTK7CBDamQvxMc8yrtPDzkrvcvcqTxEI7lvfsbbS+tFns8w+IC4dRm0/vlQd5WN0nygRopuWdlydAZX4p7Mh3A9quaH5OqztLpmf8uGaSABN5/eBTzrVWLRMKCJQobWbYEwNoiY6xqcxjknXo09O8/sKca1TXur7mCsmpdojuL7Q4speJeS6IZgkUnTDMha7R2rsCBK5DBJHSfJzpis5nDulgupaHAB++UpCpOzOg70zpl4kJCRqZE4gYDvzQzrynyJhQhDTUBEdJric3EV3k3QhtneAAoGCruJlQY9XgiNgCQnU38TU9Mnu7lKW0fJH5iguMsU+ZmxsyTMt+6Dtg5LjxIf1oyQlds5NOJI+K7r3ANZMyq3twOS48CukohkRKzsAnKdXBOg9eQiotOZ64kkkuycG7KxbtHyne8VMMTyqfKd7xRGtWMrPvy5s1UH3I8kMGKYYpNCmGpVyHIYMUgxTa1EaxDcU5AxDUgxEIkJnJeP62cqdoMd7LK4QobHFt4Na57yMTNwMhPIJ1GjKs7RFubtc9duJwxeX6kcp8V8ZsG1EPvmTYkg1wO50qHtXrDWzUVqUqUssiHJ2uV7iYsVq4m5tJBzlW4o3FbLFDm14JTKpYoFqtliG5i9cYpFUtUHNVlzEMsRXGKRWcFAhWHMWa01rxZLPMGJzjx1IUnkHcXdEedMhGU90UNzpanacqOktJQoDb0aI2GN7jKfYMT3LCRtdrbbXFlihFgwLm7bxPwojtlnmU4HJlEiuD7VaCS4TcGze7Iy5x547lcWHUPmyt7asHbOXgVxaZ5UWCbbNDLzlEiUb3MFT3kLiQdF27SLr0Zzmw5irxcaJn/LhDpGXDvW/0XqxAs7TzUMXrgF9208l0+scO6SvFwLqTdtnCo2WyxwxTViIU91KP1YOwlP5kvojNaL1Hs0GU2866+dqLWgngzojDiu21okAKAuJkKCQJOHcERjHG7UCjnUqZk0qcMdyGyANjEyZOpJxlkTLJKlUlN3kxygoq0UAZFE2kTdO9hhjPHDIKFwlrZ0F7AGshelN36KywdDg0+wfqgX+gKkynIV6ue7FSmRYG5gDXyAE3Hv6IrvTveA4k0AAJO6rlFwcR4M38HGjyewUbxUIkPpmpIAAmZyoTQYDpI0ACEQyZIEzrM7IwLs65jAKNw7ZJPYKCjRhKue9WHjaHAH4BV48UBr5nN3b4OGKNMFoYQwA0AAV9jSuJZa6Tj8IDB57q7UV5vNk09bGTchvrnuXF0WD8vtRMqNhCnZRPpvc+X7or1NY8/2Z66kmSXbuZy4zW49p94ogamYPafeKM0LEVn/klzf5NPB9xchmsRQxO1qK1qTcCUiLWIjWqbWojWL1xMple0wbzHDeCvmzTmi3QbREhvBBa845gmYK+oGw1yNN6k2a2SMaHMjBzSWuHeFbwuI2MnfRgqrG1pHz7qxo18W1wWMBmYjTTINIJPcF9KQYMmgbgqOgdS7LY5mBCDXGhe4lzyN144DgJK7pi3ts8CJGfhDaXSzJwa0cSZDvU4mvt5rKgZVVK0YmQ1o5Q22S0GA2GYjmw5kDxr7txm8ACZNCagBdPVvWE2mYeGB0uhCvRBDkNpsWNK5fJ6oNMKrxqJDi2u0OddL4sZ7nXWic3GpAG4D1Be3ataqsgQoTnBxiiGAS9164S2TmsaDcYMtkd5RVoU6cEvMdVhGlFX1OqWKBarToSFEEhMyAGJJkB2k0VG5XUys5qG4LhaZ5QLLAmA4xXDqwpEDtedketZn+J9IW83bJDEFk6xNwOE4jhL0RNOjRk1d7l7lmMZWubbSGkYUBt6NEZDG95An2DE9yw+muVWE3ZssMxXGgc8FjJ8G9J3qT2TkxL337ZHdEcTgwkzrIze+vmHetJo7Vqz2asGE1pl0jtOx8J0yKDJNWwhreT6IYuZ5/abDpW30i3oUI1un6FkuLBtu7139F8nFlgib2mM4NP8zoAzlSGKeea1zjurhXKpma54IJYSKmVMuLt/8AZTLFTatHcvYZGEfMCyAyGLrWta0ESDQGgSbuCGYhlQdQVNBtS78tyO6EBMgCc3Gee7FRikDGnRFUjMWUVzArUz2xTASaKYY4ZqOQ4NefWp3ySJCk3GbqYUEh/wDiCYOztGf0eGArjT9ZorhoHEigcS1k5Cpylh2FBiTE5ACUMdI57WQ7N6tRGyDgPutGX/cUGP1icJsFaCUwfimJktFd8HEknZZKQ2RhM4VyGaaHADboAwbh5h8E8eMJRLu0aUHk5nAJogdeNZbGAlvOZ7MgmJg2AUAZOVSTWmTj8UCM+bXloJrKZ2RQNzOPcrDYABZIYA1NTgBiaqL+ieLj78kxMBoC+CS+ppdNG0nNwxOOXBBEIBhkAKuNBLrlWokQB/cKYnE5DsVQxSYZk054yb18a1TE2A0PFbtDsd+VcPRTT8uth3c0P+K7cVri8VAo6gE67OZ/RZ/Qz5aRtja9Q1M8JD4p9PSXL90V6usef7M9emkkku+ZqxOH8T7xR2oMP4n2lHaFha7/AMkubNJHwLkEajNCoaT0i2zwIkZ4cWwmF7g2V4gYymcVldD8q9nj2lsFsOP9LFYyGXCGA28Gt2pOJ6Uz3r0KVScXKK3ITJm/aEZgQ2BHY1JuV5Mk1qIAoOcAJmgFSSuM3XayF9znmznLOVOOCJJsWoTn4U2dxy8k5QtaPlT+ZhE8zDNSMIrx1vJFZb6nctHrrrRfYYFnd0h9K8ZDwAeOZ3UzWMsOh3PcGtaSTQAYp8JRhvOxgcC0trU3cL/k1vJVoEMhvtDhtPNxhIwY3pEdrvdWp0jrRZ4E78QFw6rNt3mGHeVwbHqlaHQ2sixiyG0SENpnIdgkPPNdex6nWaGKsDzmX19WAQyk5O7KldUHUcpzv7R/lnDj67WiOSyxwD5b9qU6TIGy3vJVSLqParVtWy0nfcbtSrKgoweZb2HCa0XWtAAwDQAPNgk9pPD15zQ7Rx0FdoUflxS+7Mto7UKy2eRuc48VvRZOlQ4N6I8y7JFdkUmBuAkZfBW3Q5419mWXeUF7u/s7HFLlNvVgqo5au5UMMmUzuwpkT+iDzI3ZduDRL2nzq06e6Xb5HDtVd7DmTgcKdUBRcsRYJwAlXNvuzVcmlATRnAY8VauAHvPqbvQXOAImQOjj5JKm4+LKr2EiplMONOJpUpjBAd+LHE0bSqmYkxQE7I4DpbyolpniBtHiZBvFFcsIA4gATkJNPqAVd5Jabo6jQCaCsx2qxzYA43DU1NTv7k0Y0P4RM9qNMaitFhEzm6QvN6IkaSnUz3oT7MJup12418HejxI7a1ntgSFa7JyQy9x6uMTN2Q7BwTEw0CiNo7ym/kQI8QAvrUNFKk4F2A7QjvhkgzP+YJBtM24nE4cEz2AB8hKn5TijUj1ioSbzQG4NNXG74IwxQOaJaJnriYbNvXwnOfsXQiDab2O/Kq0Z4a2pl9J+cYDvTFIBxAshAPMhWTa5mrs0A/y/N7RNWXOJfRvVFTsjpHLHeq7oJMMzcet0RdoHk444JiYFiMbpN7HfBZfRP/ulr8ke1i1UaytvNz6WJJy4rJWAXdMx2igLDT8LCrdB3UuX7lWurOPP9meyzSSSWgsZkND+J94qwxV4fxPtKssWBr/Nlzf5NDHwLkcjXcfVlr/27/YvDdSXS0jZf9zC98L3PXc/Vlr/ANu/2LwrU8f4+zf12e8ux8P+RP8AvkIep9HW3T1ngCcWPCZwL23u5oqVw4/KjZhSAyNaDlzcMhpPa6vqVDVXk/sQgQYjoJiufDY8mISRNwvdGjc1t7HZmw2hsNjWNGAaA0DsDexcuWyg7K7+wDUFrd/Y8u1s12j2gcw5nMCheyZvmdWtfMCVJGUswuBYbKZrs622IDSMas7zmuOci5oJarGj7EKI6tVQhuNLhKUI01JKy1LNgsM5LcauavCDtuq8in3Qfiqmruh6hxFB6zuWsDUjB0pVW5vTyOR8Sxzk3Ti93mQuppIpYoEK/Oi4+RxEyDkFzsqd57UcrMa0OIbeE7zTMOAc0t78CO1UKrylihT2s1E7zmTNd/ZmECIABuEvyrlauaxi0C48gRGyn98bwuu5gA7sc+iEpsZOnKlNwnqVYrsZAnHLgMygRQa0l0se0DJWo7wJ13/BVosUVlXHDyhngvDoMrxIeMyT0uGQGAQywA0Ax9jEWKXSOHW3nrBCiMMzU9bCmUlNyzEE/wDaPigGKMpmrsOE80YwhuzZjXLihu+DvapTHxKrw6RwGy3KZxPdmmfCEzOs3jGuAp7FONHFa9VtBU47ghPc6dAOnmcg3cBRMRYQjl5Z+P6IYOHlO/MlJ1Ky2nHZGW1v7UEwRJs5nbJq473I0MQ0SMBxPOYCp6Q8yDGLjflIbPlGd05Ybs0YAAUAH0lZdp/shxXUee3zXAmIKwN8LaEy47JGJHg5CQQSwBhkBiTPOd/eivji82Vdl2An4OeCrPiEskBLalN3l7gZ+xMVwGFf0/wn1H+5VeJEDWOmQOnjTMhSc036uPRNAAOsO1A5sCGZDwuJ6ZzKYgWh4tobeaJz6WALurwwWTgu+unmtYRxEv8ALbkVrYx2m/i9n9llns+uZ/6E/wDhJWsO/F/yyniF4f8ApHsKSSS0plLhIZ9p9pViGVUYce0+8VYY5fP6/wA2XN/k0sV3FyOZrufqy1/0H+xeF6pww622dp60ZjeO0btPOvctd3fVlr/oPXhuqhPy6zSx+UQpf/I1df4d8if1/AjRn0Jqm4/IrNwgQxhXZbdr5kXWLWFlkgF7nAvcCITJdNw38BSZUdERGc0Lp2Q54FZDZiPB9YK8/wCVO2j5XCbOd2CDiTK89x9gC5VOG0rNP3PUqaqVEpaHPsxdFiOe8zc9xc47yTMrW6DsV57RvICxGi7cJhbjVy3fSs8oe2SXi4yvZ6Gkq7qDycD0OyWYMbdGCusaqzHI7HrRfDpU47jDzu97JkIMQIpegvcreNlDJ7gxuDKFFaCCCJgio3hEJQ3PksxVkORh9YtUnQ5xrKXBzTeug1ArO55sFwrLylRWbMZgiDCYN0yoMMDgvUHxOB/7NYLW7UQRr0WBJkTEsnsvoD+E1QUpQbyz0OxRxCqrJW38Gd/Q+noNqYXQThO800c0kjEKzFfSZ3fmXiDolq0fGvFr4TsNobLwMRucFrtG8qsAs/xDHMeBiwF7XbU6TM250KfUwc13qe9ESpKL3G4fGEqTNDgD4ckGLEMzIeHiZLP2DlDscdwYHljnGQERt28S4SANRPvXcjxgJzIHT9lVWnTlB2kmhkEDjPIBJIaBdJ4CVZk071hdMcpdnhvuQ2ujEFwc4mTZF1buR4GUsFmuUHXo2l5gwTKCx3SBP0xAAmR4IM5DvWGL13MJ8MTjmq9P5EVMXl3RPftE6b59t4MLGkNLbxFQTTAy7uC6BNfxH2FeR8nen+ajGG911r5SJI2SCDiRQFephjSQZA7TiDU4g1n2Ln4rD7Go4+XkdGhUVWCkhxHE21ntOwrv3IPOmTZNd0j4I8LeUVp6PaR736IQPR7SO+R/QpKLSQJ14ipl9JgK9fMkbpYIUaCJRCaz3knBgyNFO0Rw0mZlts7ZmWXmQnRqvABNAdwqCMT5KYrkhIrtodjh7D8FXjOo/wAr23T7Smc5xuVApuJqWTxJ+CBGh7L5lxrvkKhspXZJiQDCxo4D6kYOpOuLclWdGmx8gTV8qEChJxMs0d0g4SAFHYfhQSaPHF3rE/ijQDRCNFcbpDesMXDMEZT3rgRh9awyRKdmMpyyvDJd+I6je1vtC4WkXS0jZTvhxB736q1Q1fJlavouaPW0k80lpTIAw+p8p3vFGZEXPfGk91es73isVrZylRbHaTBZChvAY115xfPaE8BJYbs869eUYa3f5NTJqnSjKXBGx12f9W2r+g9eJalv+sbJ/uYX/wBgXV0vyrWm0QYkFzILWxGljrrX3pHGRL/gspYLe6DFZFYZOhuD2GQMnNMwZHGoXcweEnRoyhPV/wAFCc1J7j6J1Riys5Bq5totLTStLTE/VeZcpFonpOLwbDAywhg+0lVdVtdbc6OyHDeXB8cxHsZDYZ34l+MaNmBVxpgi8p4LdJPJErzIZHEXbs/O0qpSw8qWJea29N/dFik/MoWGNJbPVy2/SMH3m+8F55ZrQtBoO3ERocsb7Jdt4IcVQzI69Gr3Wj6HDlMOVcROB9X6qYedy5cKzRlWg19RJULxTFHPENojKSJQSf8AvmTkVz86rkDdu9rVVlO4xIUWON/xyduVWJGoZA58BgFJ0UAbqdmRVeLaB244V8HcguWYQKukrE2M0siNY5pnRzb3WG/Bec6d5Juk6zRZdIthvBlQyDQ+c/OvSItoxofUOvxVd8Y7pb5n/U4disUcRUovuMuRi7WZ82RiWkg0IJBG4gyKO3WS0NaWiPFDXNLS2+6Ra7ESnmo6dtQiWmM9ok18V7gBkC8ke1cxxW1jFSSbRzak2m7Mk5yTYZOAJ7ASh3lueTnWcQ3/ACeIRceHc24yF15rKe50vPJerTlTg5RV7C6MY1JqMna4+p+pTnnnLQx7Wi6WtLTt3juxFF6WHykGtMg+QqAAA2XbkpxX9L8J9f8AZQivo7g4H3Vlq+IlXlmkaehQjSjliQeXbwJPGAnQkbz95BfCxmXECJMgyrMjdltYKUe0NF6ZFHNzH3UGNahKJKZwwBI6IwMqpSuWLIldAnISPOCfHoyr2SSc6ruwfmVe0RnHnJCWFXHOXgjuSM75m49EYADrHtKNIgedGf8AeoVXtEdoESow3zPRBwFVG6LrJ1kZbRLpYsz7kzj0xhMZU6svgmpAMeLGN5pDTW8K7OInnXLchsLi53RFRvdiAK4DIpPiUaeIn3tM/aVVi6Vhsc6/Eht6OL2zw3TTIxb0QuTS1ZMscYbTeNLpoAMCO2S42mhdttjMydp7aywMs+9PG1ts4hy52ZuijWuPrlJcbSuskONabO6GHnm4lZgNnec2UhPgrtCjUzXa3b/wUMRXpZbKSvdfk94SROb4pLv3MtvOFaH/AEj/AC3e8VQt2g7PHcHRoTIhaJAuBnLtBE+9TtkeUWJ/Uf7xSZaViauaNWTi7O7N5TpxnSinwRj+UPVezQrIIsGGIbmPa2TMHB/hTrSQl2lYTQNlbFtUGG+Za+KxjgDI3XOAMjlRem8oL72j4nB0M/8AMD4rzTVc/wCNs/8AXh++F3MDOUsM23vV/wAHDxlNU66ilrY9t0MxsONaWta0AWgS2RMB0CAaS71iuVtv00B/hQ3NmM7rga+ktTGt8KFHiX4rIZiNhOk54bOQdDnU7mtWT5ULax0Ozhrw43nuEiHbBa0TmMiR6lysIpPExlZ71/5LlaChSfFfyYyFGW35MbDz1sDnCbYI5w7r85Q/XM/hXnbYi9L5ILSQ60SzbDzr0n/qurjk40JSRWpzcu6j2OHauB84RhaTSmW/iuJDtTpnCUhnUmmHBEFsO7hiO34+pZEGWHOz8oMshhx3pufPhers4rlC1HhvxTOtTpZevgoA7OdN0Qz6R9W5Bc7eSe/iDl2KgbQ7eM8uHahGOfC9Q3lTYbGgW3kS7s69X+6g949vvhUXRaYnDfLJu5De8T31zmetP4L1ixGiWolpbvGWY8Mrk6b0iGWaM5pqILiJVrtbuKK6NKWA6O4Zkrga16VhixxwYjJmC4AX2zJMwABOeasUablNK3mhzgoxbZ4g9yESpPKGSt4kZqcrsU04cmXQYbOIVRGdFIxmxsNp7Kl3qXm7ARV3qbDUfW17nfJ4z3G82UJxdUFtbhOc6yONJLdR3Nm6YnMsMzM5yr6K8Ls0cw3teMWkOHaDMexa6FrRpC0BzoTGyvCZYwSBFQJuJ7Vx8XgM088LJefkdvBY9Rhkmm35W37j0J8YAPlLI0AGXDi1CtFqxORZM9gcK+YlYH5HpJ870UtnjOI0epqi7Va0RP51onv2nv7q0VVYOC8VRfTeXXjKj8NN/XcbO2acgtvXosITAPTbWRkRQ9i5lr15szXTDy+hGwwnMEVdLiuEzUmGDtRHkbgGt9dVaZqzZm9Qu8p7j50xUcOtW39gJVcVLRRX1v8Agr2rlEpKHCzmC933rwo39VTOtdtik82yU6fRwi7hiZrRwYMNgk1jGjg0e3FFNpTVOlHw0+u8U6VaXiqdFYyTtEW2P/Nc4D/UfID8I/REhajnrxWg7mtJ9ZktMbQomOi7TU0jZckB2OlrK75s48PUyCOk+I70W/BXLPq/Z2EEMqCCHFziQQZg7laMZM2NUKNrUerYxUaUdIo9hSTpLuWMvuM3rXq9aYVocYcCJFhvcXNcy6ZXjMh0yJLktsVr+yRvPC/ckkufLAUZNyfmdSHxOvCKirbihrFoe2xrM+EyxxiXyEy6EAJPa6fS4LG2Tk70pDiNeyyvDmODmmcIyIMwZFySSfSw8KUcsdCvWxVStJSlqa7RmgbY5rvlthdaHtb9E+IIJdWZdDO1Rt7A8SsjF5ONJOJPyRwmSZAwwBMzkBfoEklMKEYNuPn0+nAieJnNJPy/u8Ycmmkvsr/Sh/uXa1a1a0rY4t9llcQ4XXNc5l1wxE5PnQ1okkinSjOLjLQiNeUXdGnEfTJws0JnAhzvzkI0PSWlRR1gDjva+6D3FxSSVJ/DcO/9R/b6vsGbpfSUq6OM5SBEVsu8IT9KaVy0ePT7Pv8ABJJD+mYb0/cl46r7A4mkdLmcrCwcCZnz84qpi6aJn8nhjhdbuP3uO9JJMXw7Dr/VEduqlSJozTcSd4uhg5Mawez9VWdqbpN3SjWuZxlh3fSjeckkkxYSmvCrfRfwR2yfml9/5Au5Morv5jba875QfzRDxXP0pyaR7soFjtRdOr4j7OGkVnJrTOtM0kk2NHK75mLniHJWypf33uck8mGkvsj/AEof7k3/AKX6S+yP9KH+5JJNK9zpaA5PbdCjh8axPeyTgWnmnVIoZF2+S1w0HHy0e8djbP8AuSSVerhoVXeV+pboYudGOWKXQ5WsuptqtLBKxxmxGdB30QEiatMn4Z9q5OgdTdKWZ5PyR7muo5t6HWWBG1iEySKNCMYbPVASxU5VNrpL2NP8z2z7HG88L96gdB2z7JG88L96SSV2GkWP1Kt7dCJ0BbPskbzwv3qB1ctn2SN/4v3pJKex0/cH9RrexA6t237JG88L96gdWLb9kjeeF+9JJF2SmR2+r7DHVa2/ZI3nhfvUf4Vt32SL54X706SnssCO3VfYj/Clu+yxf/H+9XtCahWyNHax0F8Js5ue+7dABrUE1SSUrDQQLxtR7j2v+H2+E5JJJPKdj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68" name="AutoShape 4" descr="data:image/jpeg;base64,/9j/4AAQSkZJRgABAQAAAQABAAD/2wCEAAkGBhQSEBUUEhQUFRUUFBcVFBQUFRQUFBQUFRQWFBUUFBUXGyYeFxwjGRQUHy8gIycpLCwsFR4xNTAqNSYrLCkBCQoKDgwOGg8PGiokHCQsLCwtLywsLCksLCwsLSwsLCwsLCoyLCkpLCksKSksLCwsLCkpLCwsLCwpLCksLCwsLP/AABEIALgBEQMBIgACEQEDEQH/xAAcAAABBQEBAQAAAAAAAAAAAAADAAECBAYFBwj/xABLEAABAgMEBQYJCgQGAQUAAAABAAIDESEEEjFBBQYiUWEHEzJCcYFSU3KRkqGxssEUFSMlVGKCwtHSFjNz4SRDY3Si8KMXNZOz8f/EABsBAAIDAQEBAAAAAAAAAAAAAAIDAQQGBQAH/8QAMxEAAgECAwUGBQQDAQAAAAAAAAECAxEEEjETIVFxkRQiMkFSYQUzgaGxFcHR8CNCcsL/2gAMAwEAAhEDEQA/AOxbtN2gRYgEaIAHuAF40AcQhDTto8dE9IqNuZ9NE/qP94oQhrkTqyzPezvU6MHFd1acCyNN2jx0T0ipDTVo8dE9IqsIakIaXtp8X1D2EPSuhY+erR46J6RT/PMfx0T0igCGpCGo28+L6hbCn6V0Qb55j+OiemU/zxH8dE9MoPNJxDUbafqfU9sKfpXQN88R/HRPTKXzxH8dE9NyCIacw1G2n6n1PbCn6V0C/PEfx0T03fql88R/HRPTd+qFzaRhKdtP1Pqe2FP0roF+eI/jonpn9UvniP46J6bv1QebS5te20/U+p7YU/SugX54j+OiemUx0zH8dE9MoXNqBhqdtP1PqRsKfpXQP89R/HRPTKY6bj+OiekUAsUSxTtp8X1PbGn6V0RY+e7R46J6RUTpy0eOiekVXLFBzFO1nxfUjYw9K6Fk6etHjonpFROn7R46J6RVYsQy1FtZcX1I2MPSuhcOsNo8dE9IpjrDaPHxPSKplqgWqdrLi+oGxh6V0Lp1itPj4npFROsdp8fE9IqkWqBaiVSXFkbGHpXQvHWS0+PiekUx1ltPj4npKgQoyRbSXEHZQ4LoX/4mtXj4npJv4ntXj4npLnlQIU7SXEjZQ4LodI60Wrx8T0lE60Wr7RE9Jc0pkWeXEHZw4I6X8VWv7RE9JXdEa9WmFEBfEdEbOrXVp8O5Z4qEqqVOXEGVOFtD3L5+Z95JZySddCxyrmctbfpX+W73ioBqPah9I/y3e8Uwas7UfefM01JdxckQDFMMU2tU2tS8w3KDDFIQ0YNUgxA5BWAiGnEJWAxSDFGY9Yrc0lzStXErijMTYqmCm5lW7iXNr2c9Yqc0mMJW+bTFi9nIylMw1EsVww1Ew1Oc9YpmEoOhq6WKBholMHKUnQ1B0NXXMQyxHmIylMsQ3NVww1Aw0SkC4lMsUCxW3MUCxGpA2KjmqBarRYhliNSBaKxaolqsFig5qO4FgF1RIRi1QLUVwbASFAhGLVEtRXBsBKZTcuLa9Z4THtY0h7nODTd6LZkCZdn2BMim9BcpKK3ns006a6nXROGcK0N+kf5bveKZrUaM3bd5bveKTWLM1Zd982a2ku5HkiIaphqm1iI1iS5DAbWKYaphqldQ3JIhqkGqQapBqG4NyF1K6iXE9xeuRmBXUpItxNcUXIzArqUkW6muqbk5gUlEtRiFEheuEmCuqBYjEKJaiuSV3MUC1WHNQy1Fc9YrlqgWo5aoEI0wWiu5oQ3MVhwQ3BGmC0V3NQ3Q1YcFAo0wLFZzFBzFYKG5MTBaK7mIZYo6R0pCgCcV7WDIE7R7GipWQ0ryh5Wdn44nwYPiU+FOU9EInUhDVmqtEVrGlznBoGJcQB5yszpPXiEykIGI7fVrO2eJWfNhtlsN9we4DrP2WAfdnTzBd7R+oUNhaYzjENSWt2WUG/E17FZUIQ8TuVXUqVPArLiZfSGnbRaJ3nG7iWsEmgcQPin0ZomJzsBzxdZEiNDXOoDIzpmvR4NlZDY4Ma0NmZNAABlId9Rms/rHBLrTZ4QJmxj4lMbzRMetnrTIVk3lSsJnQcVmk7s9tvJ0SiSt2OfvOPEG07yne8VJoUns2neU73ipBqylZ9+XNmtpeCPJCaFMBJrUQNSbhNkQFMBSDVINQ3FuREBSDVK6phqi4tyB3U91EDU91RcjMCuprqNdSLV4jMBupi1GkoyXrhZgJaolqOQoEKbhKQEtUC1HIUCESYaYEtUC1GIUSEVxlyu5qG5qsOCG4I0ybFZwUHBGcEKK4AEkgAYkkADtJoEaYLQFwQys/prX+zwZhhMZwyZRg7YmfdNY+06xW62kthBwYTK7CBDamQvxMc8yrtPDzkrvcvcqTxEI7lvfsbbS+tFns8w+IC4dRm0/vlQd5WN0nygRopuWdlydAZX4p7Mh3A9quaH5OqztLpmf8uGaSABN5/eBTzrVWLRMKCJQobWbYEwNoiY6xqcxjknXo09O8/sKca1TXur7mCsmpdojuL7Q4speJeS6IZgkUnTDMha7R2rsCBK5DBJHSfJzpis5nDulgupaHAB++UpCpOzOg70zpl4kJCRqZE4gYDvzQzrynyJhQhDTUBEdJric3EV3k3QhtneAAoGCruJlQY9XgiNgCQnU38TU9Mnu7lKW0fJH5iguMsU+ZmxsyTMt+6Dtg5LjxIf1oyQlds5NOJI+K7r3ANZMyq3twOS48CukohkRKzsAnKdXBOg9eQiotOZ64kkkuycG7KxbtHyne8VMMTyqfKd7xRGtWMrPvy5s1UH3I8kMGKYYpNCmGpVyHIYMUgxTa1EaxDcU5AxDUgxEIkJnJeP62cqdoMd7LK4QobHFt4Na57yMTNwMhPIJ1GjKs7RFubtc9duJwxeX6kcp8V8ZsG1EPvmTYkg1wO50qHtXrDWzUVqUqUssiHJ2uV7iYsVq4m5tJBzlW4o3FbLFDm14JTKpYoFqtliG5i9cYpFUtUHNVlzEMsRXGKRWcFAhWHMWa01rxZLPMGJzjx1IUnkHcXdEedMhGU90UNzpanacqOktJQoDb0aI2GN7jKfYMT3LCRtdrbbXFlihFgwLm7bxPwojtlnmU4HJlEiuD7VaCS4TcGze7Iy5x547lcWHUPmyt7asHbOXgVxaZ5UWCbbNDLzlEiUb3MFT3kLiQdF27SLr0Zzmw5irxcaJn/LhDpGXDvW/0XqxAs7TzUMXrgF9208l0+scO6SvFwLqTdtnCo2WyxwxTViIU91KP1YOwlP5kvojNaL1Hs0GU2866+dqLWgngzojDiu21okAKAuJkKCQJOHcERjHG7UCjnUqZk0qcMdyGyANjEyZOpJxlkTLJKlUlN3kxygoq0UAZFE2kTdO9hhjPHDIKFwlrZ0F7AGshelN36KywdDg0+wfqgX+gKkynIV6ue7FSmRYG5gDXyAE3Hv6IrvTveA4k0AAJO6rlFwcR4M38HGjyewUbxUIkPpmpIAAmZyoTQYDpI0ACEQyZIEzrM7IwLs65jAKNw7ZJPYKCjRhKue9WHjaHAH4BV48UBr5nN3b4OGKNMFoYQwA0AAV9jSuJZa6Tj8IDB57q7UV5vNk09bGTchvrnuXF0WD8vtRMqNhCnZRPpvc+X7or1NY8/2Z66kmSXbuZy4zW49p94ogamYPafeKM0LEVn/klzf5NPB9xchmsRQxO1qK1qTcCUiLWIjWqbWojWL1xMple0wbzHDeCvmzTmi3QbREhvBBa845gmYK+oGw1yNN6k2a2SMaHMjBzSWuHeFbwuI2MnfRgqrG1pHz7qxo18W1wWMBmYjTTINIJPcF9KQYMmgbgqOgdS7LY5mBCDXGhe4lzyN144DgJK7pi3ts8CJGfhDaXSzJwa0cSZDvU4mvt5rKgZVVK0YmQ1o5Q22S0GA2GYjmw5kDxr7txm8ACZNCagBdPVvWE2mYeGB0uhCvRBDkNpsWNK5fJ6oNMKrxqJDi2u0OddL4sZ7nXWic3GpAG4D1Be3ataqsgQoTnBxiiGAS9164S2TmsaDcYMtkd5RVoU6cEvMdVhGlFX1OqWKBarToSFEEhMyAGJJkB2k0VG5XUys5qG4LhaZ5QLLAmA4xXDqwpEDtedketZn+J9IW83bJDEFk6xNwOE4jhL0RNOjRk1d7l7lmMZWubbSGkYUBt6NEZDG95An2DE9yw+muVWE3ZssMxXGgc8FjJ8G9J3qT2TkxL337ZHdEcTgwkzrIze+vmHetJo7Vqz2asGE1pl0jtOx8J0yKDJNWwhreT6IYuZ5/abDpW30i3oUI1un6FkuLBtu7139F8nFlgib2mM4NP8zoAzlSGKeea1zjurhXKpma54IJYSKmVMuLt/8AZTLFTatHcvYZGEfMCyAyGLrWta0ESDQGgSbuCGYhlQdQVNBtS78tyO6EBMgCc3Gee7FRikDGnRFUjMWUVzArUz2xTASaKYY4ZqOQ4NefWp3ySJCk3GbqYUEh/wDiCYOztGf0eGArjT9ZorhoHEigcS1k5Cpylh2FBiTE5ACUMdI57WQ7N6tRGyDgPutGX/cUGP1icJsFaCUwfimJktFd8HEknZZKQ2RhM4VyGaaHADboAwbh5h8E8eMJRLu0aUHk5nAJogdeNZbGAlvOZ7MgmJg2AUAZOVSTWmTj8UCM+bXloJrKZ2RQNzOPcrDYABZIYA1NTgBiaqL+ieLj78kxMBoC+CS+ppdNG0nNwxOOXBBEIBhkAKuNBLrlWokQB/cKYnE5DsVQxSYZk054yb18a1TE2A0PFbtDsd+VcPRTT8uth3c0P+K7cVri8VAo6gE67OZ/RZ/Qz5aRtja9Q1M8JD4p9PSXL90V6usef7M9emkkku+ZqxOH8T7xR2oMP4n2lHaFha7/AMkubNJHwLkEajNCoaT0i2zwIkZ4cWwmF7g2V4gYymcVldD8q9nj2lsFsOP9LFYyGXCGA28Gt2pOJ6Uz3r0KVScXKK3ITJm/aEZgQ2BHY1JuV5Mk1qIAoOcAJmgFSSuM3XayF9znmznLOVOOCJJsWoTn4U2dxy8k5QtaPlT+ZhE8zDNSMIrx1vJFZb6nctHrrrRfYYFnd0h9K8ZDwAeOZ3UzWMsOh3PcGtaSTQAYp8JRhvOxgcC0trU3cL/k1vJVoEMhvtDhtPNxhIwY3pEdrvdWp0jrRZ4E78QFw6rNt3mGHeVwbHqlaHQ2sixiyG0SENpnIdgkPPNdex6nWaGKsDzmX19WAQyk5O7KldUHUcpzv7R/lnDj67WiOSyxwD5b9qU6TIGy3vJVSLqParVtWy0nfcbtSrKgoweZb2HCa0XWtAAwDQAPNgk9pPD15zQ7Rx0FdoUflxS+7Mto7UKy2eRuc48VvRZOlQ4N6I8y7JFdkUmBuAkZfBW3Q5419mWXeUF7u/s7HFLlNvVgqo5au5UMMmUzuwpkT+iDzI3ZduDRL2nzq06e6Xb5HDtVd7DmTgcKdUBRcsRYJwAlXNvuzVcmlATRnAY8VauAHvPqbvQXOAImQOjj5JKm4+LKr2EiplMONOJpUpjBAd+LHE0bSqmYkxQE7I4DpbyolpniBtHiZBvFFcsIA4gATkJNPqAVd5Jabo6jQCaCsx2qxzYA43DU1NTv7k0Y0P4RM9qNMaitFhEzm6QvN6IkaSnUz3oT7MJup12418HejxI7a1ntgSFa7JyQy9x6uMTN2Q7BwTEw0CiNo7ym/kQI8QAvrUNFKk4F2A7QjvhkgzP+YJBtM24nE4cEz2AB8hKn5TijUj1ioSbzQG4NNXG74IwxQOaJaJnriYbNvXwnOfsXQiDab2O/Kq0Z4a2pl9J+cYDvTFIBxAshAPMhWTa5mrs0A/y/N7RNWXOJfRvVFTsjpHLHeq7oJMMzcet0RdoHk444JiYFiMbpN7HfBZfRP/ulr8ke1i1UaytvNz6WJJy4rJWAXdMx2igLDT8LCrdB3UuX7lWurOPP9meyzSSSWgsZkND+J94qwxV4fxPtKssWBr/Nlzf5NDHwLkcjXcfVlr/27/YvDdSXS0jZf9zC98L3PXc/Vlr/ANu/2LwrU8f4+zf12e8ux8P+RP8AvkIep9HW3T1ngCcWPCZwL23u5oqVw4/KjZhSAyNaDlzcMhpPa6vqVDVXk/sQgQYjoJiufDY8mISRNwvdGjc1t7HZmw2hsNjWNGAaA0DsDexcuWyg7K7+wDUFrd/Y8u1s12j2gcw5nMCheyZvmdWtfMCVJGUswuBYbKZrs622IDSMas7zmuOci5oJarGj7EKI6tVQhuNLhKUI01JKy1LNgsM5LcauavCDtuq8in3Qfiqmruh6hxFB6zuWsDUjB0pVW5vTyOR8Sxzk3Ti93mQuppIpYoEK/Oi4+RxEyDkFzsqd57UcrMa0OIbeE7zTMOAc0t78CO1UKrylihT2s1E7zmTNd/ZmECIABuEvyrlauaxi0C48gRGyn98bwuu5gA7sc+iEpsZOnKlNwnqVYrsZAnHLgMygRQa0l0se0DJWo7wJ13/BVosUVlXHDyhngvDoMrxIeMyT0uGQGAQywA0Ax9jEWKXSOHW3nrBCiMMzU9bCmUlNyzEE/wDaPigGKMpmrsOE80YwhuzZjXLihu+DvapTHxKrw6RwGy3KZxPdmmfCEzOs3jGuAp7FONHFa9VtBU47ghPc6dAOnmcg3cBRMRYQjl5Z+P6IYOHlO/MlJ1Ky2nHZGW1v7UEwRJs5nbJq473I0MQ0SMBxPOYCp6Q8yDGLjflIbPlGd05Ybs0YAAUAH0lZdp/shxXUee3zXAmIKwN8LaEy47JGJHg5CQQSwBhkBiTPOd/eivji82Vdl2An4OeCrPiEskBLalN3l7gZ+xMVwGFf0/wn1H+5VeJEDWOmQOnjTMhSc036uPRNAAOsO1A5sCGZDwuJ6ZzKYgWh4tobeaJz6WALurwwWTgu+unmtYRxEv8ALbkVrYx2m/i9n9llns+uZ/6E/wDhJWsO/F/yyniF4f8ApHsKSSS0plLhIZ9p9pViGVUYce0+8VYY5fP6/wA2XN/k0sV3FyOZrufqy1/0H+xeF6pww622dp60ZjeO0btPOvctd3fVlr/oPXhuqhPy6zSx+UQpf/I1df4d8if1/AjRn0Jqm4/IrNwgQxhXZbdr5kXWLWFlkgF7nAvcCITJdNw38BSZUdERGc0Lp2Q54FZDZiPB9YK8/wCVO2j5XCbOd2CDiTK89x9gC5VOG0rNP3PUqaqVEpaHPsxdFiOe8zc9xc47yTMrW6DsV57RvICxGi7cJhbjVy3fSs8oe2SXi4yvZ6Gkq7qDycD0OyWYMbdGCusaqzHI7HrRfDpU47jDzu97JkIMQIpegvcreNlDJ7gxuDKFFaCCCJgio3hEJQ3PksxVkORh9YtUnQ5xrKXBzTeug1ArO55sFwrLylRWbMZgiDCYN0yoMMDgvUHxOB/7NYLW7UQRr0WBJkTEsnsvoD+E1QUpQbyz0OxRxCqrJW38Gd/Q+noNqYXQThO800c0kjEKzFfSZ3fmXiDolq0fGvFr4TsNobLwMRucFrtG8qsAs/xDHMeBiwF7XbU6TM250KfUwc13qe9ESpKL3G4fGEqTNDgD4ckGLEMzIeHiZLP2DlDscdwYHljnGQERt28S4SANRPvXcjxgJzIHT9lVWnTlB2kmhkEDjPIBJIaBdJ4CVZk071hdMcpdnhvuQ2ujEFwc4mTZF1buR4GUsFmuUHXo2l5gwTKCx3SBP0xAAmR4IM5DvWGL13MJ8MTjmq9P5EVMXl3RPftE6b59t4MLGkNLbxFQTTAy7uC6BNfxH2FeR8nen+ajGG911r5SJI2SCDiRQFephjSQZA7TiDU4g1n2Ln4rD7Go4+XkdGhUVWCkhxHE21ntOwrv3IPOmTZNd0j4I8LeUVp6PaR736IQPR7SO+R/QpKLSQJ14ipl9JgK9fMkbpYIUaCJRCaz3knBgyNFO0Rw0mZlts7ZmWXmQnRqvABNAdwqCMT5KYrkhIrtodjh7D8FXjOo/wAr23T7Smc5xuVApuJqWTxJ+CBGh7L5lxrvkKhspXZJiQDCxo4D6kYOpOuLclWdGmx8gTV8qEChJxMs0d0g4SAFHYfhQSaPHF3rE/ijQDRCNFcbpDesMXDMEZT3rgRh9awyRKdmMpyyvDJd+I6je1vtC4WkXS0jZTvhxB736q1Q1fJlavouaPW0k80lpTIAw+p8p3vFGZEXPfGk91es73isVrZylRbHaTBZChvAY115xfPaE8BJYbs869eUYa3f5NTJqnSjKXBGx12f9W2r+g9eJalv+sbJ/uYX/wBgXV0vyrWm0QYkFzILWxGljrrX3pHGRL/gspYLe6DFZFYZOhuD2GQMnNMwZHGoXcweEnRoyhPV/wAFCc1J7j6J1Riys5Bq5totLTStLTE/VeZcpFonpOLwbDAywhg+0lVdVtdbc6OyHDeXB8cxHsZDYZ34l+MaNmBVxpgi8p4LdJPJErzIZHEXbs/O0qpSw8qWJea29N/dFik/MoWGNJbPVy2/SMH3m+8F55ZrQtBoO3ERocsb7Jdt4IcVQzI69Gr3Wj6HDlMOVcROB9X6qYedy5cKzRlWg19RJULxTFHPENojKSJQSf8AvmTkVz86rkDdu9rVVlO4xIUWON/xyduVWJGoZA58BgFJ0UAbqdmRVeLaB244V8HcguWYQKukrE2M0siNY5pnRzb3WG/Bec6d5Juk6zRZdIthvBlQyDQ+c/OvSItoxofUOvxVd8Y7pb5n/U4disUcRUovuMuRi7WZ82RiWkg0IJBG4gyKO3WS0NaWiPFDXNLS2+6Ra7ESnmo6dtQiWmM9ok18V7gBkC8ke1cxxW1jFSSbRzak2m7Mk5yTYZOAJ7ASh3lueTnWcQ3/ACeIRceHc24yF15rKe50vPJerTlTg5RV7C6MY1JqMna4+p+pTnnnLQx7Wi6WtLTt3juxFF6WHykGtMg+QqAAA2XbkpxX9L8J9f8AZQivo7g4H3Vlq+IlXlmkaehQjSjliQeXbwJPGAnQkbz95BfCxmXECJMgyrMjdltYKUe0NF6ZFHNzH3UGNahKJKZwwBI6IwMqpSuWLIldAnISPOCfHoyr2SSc6ruwfmVe0RnHnJCWFXHOXgjuSM75m49EYADrHtKNIgedGf8AeoVXtEdoESow3zPRBwFVG6LrJ1kZbRLpYsz7kzj0xhMZU6svgmpAMeLGN5pDTW8K7OInnXLchsLi53RFRvdiAK4DIpPiUaeIn3tM/aVVi6Vhsc6/Eht6OL2zw3TTIxb0QuTS1ZMscYbTeNLpoAMCO2S42mhdttjMydp7aywMs+9PG1ts4hy52ZuijWuPrlJcbSuskONabO6GHnm4lZgNnec2UhPgrtCjUzXa3b/wUMRXpZbKSvdfk94SROb4pLv3MtvOFaH/AEj/AC3e8VQt2g7PHcHRoTIhaJAuBnLtBE+9TtkeUWJ/Uf7xSZaViauaNWTi7O7N5TpxnSinwRj+UPVezQrIIsGGIbmPa2TMHB/hTrSQl2lYTQNlbFtUGG+Za+KxjgDI3XOAMjlRem8oL72j4nB0M/8AMD4rzTVc/wCNs/8AXh++F3MDOUsM23vV/wAHDxlNU66ilrY9t0MxsONaWta0AWgS2RMB0CAaS71iuVtv00B/hQ3NmM7rga+ktTGt8KFHiX4rIZiNhOk54bOQdDnU7mtWT5ULax0Ozhrw43nuEiHbBa0TmMiR6lysIpPExlZ71/5LlaChSfFfyYyFGW35MbDz1sDnCbYI5w7r85Q/XM/hXnbYi9L5ILSQ60SzbDzr0n/qurjk40JSRWpzcu6j2OHauB84RhaTSmW/iuJDtTpnCUhnUmmHBEFsO7hiO34+pZEGWHOz8oMshhx3pufPhers4rlC1HhvxTOtTpZevgoA7OdN0Qz6R9W5Bc7eSe/iDl2KgbQ7eM8uHahGOfC9Q3lTYbGgW3kS7s69X+6g949vvhUXRaYnDfLJu5De8T31zmetP4L1ixGiWolpbvGWY8Mrk6b0iGWaM5pqILiJVrtbuKK6NKWA6O4Zkrga16VhixxwYjJmC4AX2zJMwABOeasUablNK3mhzgoxbZ4g9yESpPKGSt4kZqcrsU04cmXQYbOIVRGdFIxmxsNp7Kl3qXm7ARV3qbDUfW17nfJ4z3G82UJxdUFtbhOc6yONJLdR3Nm6YnMsMzM5yr6K8Ls0cw3teMWkOHaDMexa6FrRpC0BzoTGyvCZYwSBFQJuJ7Vx8XgM088LJefkdvBY9Rhkmm35W37j0J8YAPlLI0AGXDi1CtFqxORZM9gcK+YlYH5HpJ870UtnjOI0epqi7Va0RP51onv2nv7q0VVYOC8VRfTeXXjKj8NN/XcbO2acgtvXosITAPTbWRkRQ9i5lr15szXTDy+hGwwnMEVdLiuEzUmGDtRHkbgGt9dVaZqzZm9Qu8p7j50xUcOtW39gJVcVLRRX1v8Agr2rlEpKHCzmC933rwo39VTOtdtik82yU6fRwi7hiZrRwYMNgk1jGjg0e3FFNpTVOlHw0+u8U6VaXiqdFYyTtEW2P/Nc4D/UfID8I/REhajnrxWg7mtJ9ZktMbQomOi7TU0jZckB2OlrK75s48PUyCOk+I70W/BXLPq/Z2EEMqCCHFziQQZg7laMZM2NUKNrUerYxUaUdIo9hSTpLuWMvuM3rXq9aYVocYcCJFhvcXNcy6ZXjMh0yJLktsVr+yRvPC/ckkufLAUZNyfmdSHxOvCKirbihrFoe2xrM+EyxxiXyEy6EAJPa6fS4LG2Tk70pDiNeyyvDmODmmcIyIMwZFySSfSw8KUcsdCvWxVStJSlqa7RmgbY5rvlthdaHtb9E+IIJdWZdDO1Rt7A8SsjF5ONJOJPyRwmSZAwwBMzkBfoEklMKEYNuPn0+nAieJnNJPy/u8Ycmmkvsr/Sh/uXa1a1a0rY4t9llcQ4XXNc5l1wxE5PnQ1okkinSjOLjLQiNeUXdGnEfTJws0JnAhzvzkI0PSWlRR1gDjva+6D3FxSSVJ/DcO/9R/b6vsGbpfSUq6OM5SBEVsu8IT9KaVy0ePT7Pv8ABJJD+mYb0/cl46r7A4mkdLmcrCwcCZnz84qpi6aJn8nhjhdbuP3uO9JJMXw7Dr/VEduqlSJozTcSd4uhg5Mawez9VWdqbpN3SjWuZxlh3fSjeckkkxYSmvCrfRfwR2yfml9/5Au5Morv5jba875QfzRDxXP0pyaR7soFjtRdOr4j7OGkVnJrTOtM0kk2NHK75mLniHJWypf33uck8mGkvsj/AEof7k3/AKX6S+yP9KH+5JJNK9zpaA5PbdCjh8axPeyTgWnmnVIoZF2+S1w0HHy0e8djbP8AuSSVerhoVXeV+pboYudGOWKXQ5WsuptqtLBKxxmxGdB30QEiatMn4Z9q5OgdTdKWZ5PyR7muo5t6HWWBG1iEySKNCMYbPVASxU5VNrpL2NP8z2z7HG88L96gdB2z7JG88L96SSV2GkWP1Kt7dCJ0BbPskbzwv3qB1ctn2SN/4v3pJKex0/cH9RrexA6t237JG88L96gdWLb9kjeeF+9JJF2SmR2+r7DHVa2/ZI3nhfvUf4Vt32SL54X706SnssCO3VfYj/Clu+yxf/H+9XtCahWyNHax0F8Js5ue+7dABrUE1SSUrDQQLxtR7j2v+H2+E5JJJPKdj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270" name="Picture 6" descr="https://encrypted-tbn0.gstatic.com/images?q=tbn:ANd9GcTVyMLVcuOHuuxtqV4MpYAFW5Isr-IFaeDZkr8wvi4eRTSR36F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8472" y="1785926"/>
            <a:ext cx="5736800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57422" y="0"/>
            <a:ext cx="4972056" cy="1399032"/>
          </a:xfrm>
        </p:spPr>
        <p:txBody>
          <a:bodyPr>
            <a:normAutofit/>
          </a:bodyPr>
          <a:lstStyle/>
          <a:p>
            <a:pPr algn="ctr"/>
            <a:r>
              <a:rPr lang="pl-PL" sz="5400" i="1" dirty="0" smtClean="0"/>
              <a:t>Rugby</a:t>
            </a:r>
            <a:endParaRPr lang="pl-PL" sz="54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1682" name="Picture 2" descr="http://upload.wikimedia.org/wikipedia/commons/thumb/a/a4/Rugby_tackle_cropped.jpg/220px-Rugby_tackle_croppe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4270104" cy="5143536"/>
          </a:xfrm>
          <a:prstGeom prst="rect">
            <a:avLst/>
          </a:prstGeom>
          <a:noFill/>
        </p:spPr>
      </p:pic>
      <p:pic>
        <p:nvPicPr>
          <p:cNvPr id="71684" name="Picture 4" descr="http://upload.wikimedia.org/wikipedia/commons/thumb/6/6e/Rugbyball2.jpg/220px-Rugbyball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6442" y="1714488"/>
            <a:ext cx="4437558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1670" y="1214422"/>
            <a:ext cx="5829312" cy="4304514"/>
          </a:xfrm>
        </p:spPr>
        <p:txBody>
          <a:bodyPr>
            <a:normAutofit/>
          </a:bodyPr>
          <a:lstStyle/>
          <a:p>
            <a:r>
              <a:rPr lang="pl-PL" sz="10000" dirty="0" err="1" smtClean="0">
                <a:latin typeface="Blackadder ITC" pitchFamily="82" charset="0"/>
              </a:rPr>
              <a:t>The</a:t>
            </a:r>
            <a:r>
              <a:rPr lang="pl-PL" sz="10000" dirty="0" smtClean="0">
                <a:latin typeface="Blackadder ITC" pitchFamily="82" charset="0"/>
              </a:rPr>
              <a:t> </a:t>
            </a:r>
            <a:r>
              <a:rPr lang="pl-PL" sz="10000" dirty="0" err="1" smtClean="0">
                <a:latin typeface="Blackadder ITC" pitchFamily="82" charset="0"/>
              </a:rPr>
              <a:t>End</a:t>
            </a:r>
            <a:r>
              <a:rPr lang="pl-PL" sz="10000" dirty="0" smtClean="0">
                <a:latin typeface="Blackadder ITC" pitchFamily="82" charset="0"/>
              </a:rPr>
              <a:t> </a:t>
            </a:r>
            <a:br>
              <a:rPr lang="pl-PL" sz="10000" dirty="0" smtClean="0">
                <a:latin typeface="Blackadder ITC" pitchFamily="82" charset="0"/>
              </a:rPr>
            </a:br>
            <a:r>
              <a:rPr lang="pl-PL" sz="10000" dirty="0" smtClean="0">
                <a:latin typeface="Blackadder ITC" pitchFamily="82" charset="0"/>
              </a:rPr>
              <a:t>       </a:t>
            </a:r>
            <a:r>
              <a:rPr lang="pl-PL" sz="10000" dirty="0" smtClean="0">
                <a:latin typeface="Blackadder ITC" pitchFamily="82" charset="0"/>
                <a:sym typeface="Wingdings" pitchFamily="2" charset="2"/>
              </a:rPr>
              <a:t></a:t>
            </a:r>
            <a:endParaRPr lang="pl-PL" sz="10000" dirty="0">
              <a:latin typeface="Blackadder ITC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V="1">
            <a:off x="214282" y="6858000"/>
            <a:ext cx="82296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0"/>
            <a:ext cx="6257940" cy="785794"/>
          </a:xfrm>
        </p:spPr>
        <p:txBody>
          <a:bodyPr>
            <a:noAutofit/>
          </a:bodyPr>
          <a:lstStyle/>
          <a:p>
            <a:pPr algn="ctr"/>
            <a:r>
              <a:rPr lang="pl-PL" sz="5400" dirty="0" err="1" smtClean="0"/>
              <a:t>Handball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8914" name="Picture 2" descr="https://encrypted-tbn2.gstatic.com/images?q=tbn:ANd9GcQfuRZhoaFTXJ5yYE59LTT7wAehVV-mWMF7UITeLqEpmrENaqvC1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5122230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916" name="Picture 4" descr="https://encrypted-tbn3.gstatic.com/images?q=tbn:ANd9GcQcYq0vz6CntLbQ6DaAIYmhxeinkMwqZvgNZ40H4LDJkUb6aZLy1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357297"/>
            <a:ext cx="3990697" cy="431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1670" y="0"/>
            <a:ext cx="5257808" cy="1089804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/>
              <a:t>Football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9218" name="Picture 2" descr="https://encrypted-tbn1.gstatic.com/images?q=tbn:ANd9GcRd8EhEMTaBbs7-T-EX3dK5wbnO6M35kYkoiPkDkYK9in_PcbLyu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4286280" cy="4117826"/>
          </a:xfrm>
          <a:prstGeom prst="rect">
            <a:avLst/>
          </a:prstGeom>
          <a:noFill/>
        </p:spPr>
      </p:pic>
      <p:pic>
        <p:nvPicPr>
          <p:cNvPr id="9220" name="Picture 4" descr="https://encrypted-tbn0.gstatic.com/images?q=tbn:ANd9GcSTFIbOLyx9A4UjUg1yLcRKAl5iq0srFaet047_1ews4NUo34IbN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588" y="3067740"/>
            <a:ext cx="5286412" cy="37902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918" y="-142900"/>
            <a:ext cx="5686436" cy="1232680"/>
          </a:xfrm>
        </p:spPr>
        <p:txBody>
          <a:bodyPr>
            <a:normAutofit/>
          </a:bodyPr>
          <a:lstStyle/>
          <a:p>
            <a:pPr algn="ctr"/>
            <a:r>
              <a:rPr lang="pl-PL" sz="5400" dirty="0" err="1" smtClean="0"/>
              <a:t>Volleyball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5538" name="AutoShape 2" descr="data:image/jpeg;base64,/9j/4AAQSkZJRgABAQAAAQABAAD/2wCEAAkGBhQSERQTExQWFRUWGBgYGRgWGBoYFhwYGBwXGhwYGBgcHCYeGBojHBcYHy8gIycpLCwsFx8xNTAqNScrLCkBCQoKDgwOGg8PGiwkHyQsLCwsLCwsLCwsLCwsLCwsLCwsLC0sKiwpKSwsKSwsLCkpLCwsLCwsLCwsLCwpLCksLP/AABEIANMA7gMBIgACEQEDEQH/xAAbAAABBQEBAAAAAAAAAAAAAAAEAgMFBgcAAf/EAD8QAAIBAgQDBgQDBwMEAgMAAAECEQADBBIhMQVBUQYTImFxgQcykaEUQtEVI1JiscHwcoLhM5Ki8UPSFiRj/8QAGgEAAgMBAQAAAAAAAAAAAAAAAQIAAwQFBv/EAC8RAAICAQQABQIFBQEBAAAAAAECAAMRBBIhMQUTIkFhUYFxkaHR8CMyQrHBFRT/2gAMAwEAAhEDEQA/AMpe2KR3QpTbA+1JQ7+lViEwg4g913WmXNn+UTMR80TEcpih/wAPSUMmKdzySPL+lGJHMDFu4jsi3ArAlGnKwH5TEGD5UziLcsSBAJ26eVeF69d4NGSN/h6kMVctGxbRbRW4s53zE5xJjw/lgEDTpQneQPf7V4XihJiNGzT2CwytcRbjFEJAZgMxUczl0mBypJfT3pQfWpmTEResjMQpkDY7aU33Zp9nrwPUzJF2sCDae53igqygIZzMGzSRpECBMn8woXLRAu1wbQ0cmDERhsMXdUBALECWMASYknkPOuxeGKOVJBIJBKmQSNJB5jnPnS84r1iJNTMmILFFfsu53Jv5f3YcJMj5ozRG+1cqiuz6RQzJiC5aUlokwOdP6UpAKBMcCI4hw65YuNauqVdTDKdwehobLRt0ySTqd5psqKgMJEcv8KZbKXiVy3CygBhm8IWZXcDUQTvQEUUSK5rYApsxJ5w7h7XrgtplDNsWYKvuxMD3oZkg0SCBXhiamYMQaKkf2P8A/rd/3lv5wnd5v3mxObL/AA6RNDhRXBhUzJiC5aP4TgEusQ91bQAmWmCdNNAddZ9qYMdK9moeZMRWbQj3+lJtHRvSmrdzxSef96cUQG9qGMRmOTFWeZPL+ppSFQdJpnMQFHXWuu6VIR1mLbePOvX+Y0nNJB6/20ovhYm/rBGsztRMWCXG1jppXrVY7eEJGtu3M9BtXrYP/wDmn0pc4hxK5dWABSAdCfarJdwIIH7tZpr8ANZtD61A31kxIBDsPOljc+9Ta8OQgzbjehlwgIkWzr60cwYkZl1rlfU+dTqcJUCSjexr1uEJvkefI7RQ3SYkApr263iNSuPwKLbZgjKZGpPmKiGEmj3BFu8R9a8uHX1pDtP+cq9Y+EHppRki3PhHvS1Oh+lMufCvvSs2gHv9aBEZTzHW2B9qQp39KVOh+v0pm23zelKJY/HE9TUxXqvJPnSEbc/5rSFaDNPKYvNXtw6n1pD6H3pVzc+tSET1joPrXjGvHOteE6DyqSRROleoJpDHT3rlMCpJJvinZW/ZnvrVy2BGrIQPY7Go+5aGWQdTyrasH8Z7R0v4crpJNtpH/awH0k0ZcxnBMZ/1Etox/jtm23/esf1pPvH4+kwA/NNLumW9q2/EfBrA3xmw19l/0ut1fodf/KqxxT4IYtZNm5aujoZRvuCv3psyACZsB9j/AFrg0E9SftU9xDsPj7H/AFMPcA6gZl+qyKhHwzCZGtGKe4sX/OvRiD1oYoRyr1QToBJoYkhQxR/irjjm/iP1r0cJYjUgeVWnsx8OWuZb+Jbu8ONeYe4OidB/N9OtIXUDmMqsxwJDYbh99sOcQCcneC0upzPcInKgjWBqfUULiL122xVsysNwa1TH9pcBbsi3asg93ORV0AJEE5uROxO9ZhxcXb91rjFddAo0VVGyqOQApEs3HriXWVBF75g/7Rf+I/Wvf2k/8bfU/rU/2d+H5xKK/eGCUBCj5ZYq4M81BRhyIzdKr3G+B3MKyLc+ZkzkQQV8TrBnrkn0YVYGUnAlTIyjJjWIxzMCCxI03JPOhZ1J/wA1rlXQ+1OqmoPnrTcCIATB5g0tBoR9Pb/in7loTp9xSkXYChuEbyzBmHhWk3G1n6e1GLgCQI/z70teGFphh5z060ciLtMYxFwAW4YGRLAT4TJGUyNTAB001poCM3pRlzgx5MG5wOlKThJM5mA5b0owOo7kucmR06Dzk0SOFXO5F4qRbZioY7FlEkUjuSBIjpr0q+8WtdxwS3bua3LzK6/yiWI98jfeoz4x8w117s/EzwAmI/yKWw515Yu5ZGvlTj3yVAj/AJpsxOIhbRMDrXPbK6Gnbdt4DZTzPtTcZj1O1SQiN8qWRAp9cPGhEn3r1sM55gD060uY+0Acx38Q5g6HL5fbz2opMexIE/am+RBHr7D7UZiuHplSDlbcmdD5b77VXnM0EKn3jtu8ymVYqeoJB+oqZwPxCxtgeC+7DTR4cf8Alr96q1vAeIksCPI7c/ryou9w1kOdCcp/iIJ8/Dy50DgSpUJmg4L42XV/61i3c80JRv7ipM/EXhOK0xNgqTze2tz/AMlkisvscOtlAS7AkT5dJjoCR60xdwy2wfFmYkR5gjRv88qYMZCoxgdzWH7C8HxYmxeVCeSXI3/keajsX8F3t62bytP8akT/ALlzD+lZycVGXzAmeVFYPtXiLRizeuJ0Ks0THMbVM57ETbgy+8C7AGxca5jAmVPlWQwY9T/KOh3PlMw/bTtEXuZM8CPTTy8quPZrjdviNj94x7xYV+UtG49d6kO0fHbGDtW1v4TvbEBAyhXykcmR9Nd551lA3Pz1Nf8AYmF7MxTvR1H1FcDOoIPpWiHDdnsZsRh3P+uyf/pQOP8AhRYXxYXGEzBAIW4pB/mQjT2NaSAB3MqgnjEZ7KduBYJD218UDMoC6DaQNNOtOfErgj4kLjbQDqqZXC/MACTm8xrr0ig8b8Mcfb1CJdWD/wBNxr6BoM1I9jMbiMNc7m/auIrDa4pA9NRBqkgodwmhWDjY0yvPTxI8tau/xA7DC0/f2F/dPqQPyN0joeX0qi3MIyvljUSDGu361oVg4zKCjIY+LIr1bQ3p0IQjRlCr4jO++w89aCvYgqR8pkAiJ5/0NAcyNke8PsvpoPKkFTGpB15bUGbhAzFt5gD238v0opcN4MyOh201B1P9qh4k74i7N0rOg6Um62YkmNaQcNciQAQdo19f1rsLh3ZWaPAu7fp1oZEBRo8jF4TrAAj2FTnaUOzql1GQoAAGInYCY1A0FN9l8AgxVlmLMuYaDTxHQSfI9P1rR+LYG02XNaDlAQucHLBjmRBOn3rPY+GE1U1FlIzMdxGFKgHSDTCsqk5xIj/IqTbAXZNtlYQWYqCJ0nr5j3oD8ONI8RIHIiG9TvpNaAeOZmKcwfvWY5flXf25RRNu2q6V5dByhssAk6jypbKO7Zx4iuXNMjKSSPvFEnMIr+pij1pGahc4J1nWI/vR1u5ZOYFYObQzHh6fUk0MGAoPrOxOGAYnKBOmhJ25meoimVt8taNxl1WdTrBjlHlpSLWLKqVGTnodxS8yxVBMeweDR0g7ydjyj9f606cFA0ZvQnSogXyrSNCKPs452MRMx8v33/vRkKFeRCGwjHdo9KjBbkhdd4030NGXb7rEnmdgOXSgFVyZUyTOgHLTy151MRlbssO4RYw6OYlhppt9DpSLWF0BJA0n/j1PWuFxgI1Ecx/nlRNpDbHLU7nkem1DMjLJTsnxr8JiGZZg6MOoHMeYrVD2mt9wbjKtxTECAQx5DXY1h91SD8wkmZHQ8vrWidm8R+F4famLl6/e71VuA5VRAUUgAyZbNHWKsp0/nWgfnFtt8tDIHj3C7Vy+XUKoeCyWwwE6g6NqNfryFW7Am7dQCzaVe4XVs0bCYy76jYCpC1buPiWsuLJuW4bvO7Z0Q6PDEmVAJJzE6ZmGukQ78StXyRcm3dPhLIzDOoCyAw/MQuUKRHi+vas0tNibdn3/AJic6u+xG3ZhXD8dxO7cJwt60LahSQzKVaeeUqSp5EabVcPxzGyUvtbZiIYosKJ99T56elUfBYJuH2LjYhxbBYaEyRIBVNNzHIefSoDi3xIPyWUYiYzvoPUKP71563Kua6+QOJ2FVSA79nmXLH8ZwttTYuvKMIIaZyn/AE+Ia8+VRY+H/DMTDYXGhGOuU3A2vMZWyt96zLvDcZ7lxyToSTuSdvalXbYESZOv9d/cUa02DEFx3NwZfeI/BTEDVHW6DvByN6iQR9+dVLHfDzE2SRcs3QACc4TMkgbErOnKaVw3tDiLcLYv3EyTorNLSZgrsddKm7XxW4jbH7wpcTq6ZWkcgyQR9+dWgzMRM8azvI1EeutO4YkmNuladb+LuDxAjG8PVurIUc+sMAR7GnbWF7P4g5rdx8K2ujZlAn/UGT6GrDK88xXAuy2GvcPV7et5lMszEZbg0IKxoPadaZxHw9vm0EW5ZUbHVoA8vDXnHeA/gmtHD4yVuAkNAIMREkGDPWKexNniQtq9tBiEP5rcPyOoAIMzyisJDg4UzaGrbl8iSvZrsZh8IVuO5vXF2kBUU9QvMjqTU1iOMLdVwpDKA09NBqKzPs9j8Tcxtm1ikuR3o8LhkBnqsAGPmjyq8douCLaweJuIxClSygQBqRz577UTp7GK5PZltdlI3cdTO+JKr23uo+W5bGvKUkLIb/dt61WTJnr+v/urGLVr8G2df3rt4GzQAoicw5jwt6adajDZEAsigzEKSCQRod66Wr2iz0zHU3p5ESvDCVHjUgCY136esUzaQd3dAOnhZhMwM+nrqZpxsyq0zEzvqY5+dD4Z8yXiu2Rc3mM6R66kVljgiLDW86lV8IGx68poe9fzSoHhnNtz9ffbypBvgaEcztSrWijT2OlEA+8U7DCrqaeEyFnWI0BAmOW4qPvvqDVnfs1cSyZZZYGQAZk5Tk328O/UVDcT4RcVQ+SAIVtfzHy6VFIzKyPSSJ5h7eaT084jzJ5UThLrZiVUkaAwIkQTE+lJ4TwhrqnLHhEtJ5nYDrA1o/HuqIFtGIgsygakjYfbSllu70gTy3jGWCWJgSJ1iCR94oTD3mQ5lbKw5g666/p7VJcD4S+JuKvhXNIBaT1MeHaZNO4/hBsMUdVJPhBn5mJIJWd/82pNw6li4HI6kELxzZv8JP8AbenrN4gSRqCd/wC1EWuH3AfCMpUHcwT0HrB1ogIim2peT4gw/hJInlrMGjn6Q9kkwDA4Jr1xUEeJ1X3Zo+kyavON4zaw99cyG4lnKgCNC/u4A1gwpIJjzqN7KYTvcZat2SDH7wDYA29gx6TrQGNOa7cLzmLHMZiGJMiAYiZrs+FpuLH7Tn65zgCWu32utK93EpaZrt7vBrcHd+MfnGXM0Sf8FDdiLBOI/EXRNqx4iTHzwcoAGu/i9vOqwcIpBCtI3BEbirxdC8MwWHLWiWf97c65lINtSeksB00NbdY4orO3s8TNpk81/V0JC/FftIl28ttCSbfiuCICtsBrzAOvT12oths0HkfCJ9R+ooq8O+bN8xYsxLQJJP8AYmhxhyvhaNDy15mY+n2rzfE6/qYjB6hmFwCklRcGYHodRpJ9R0oLFWdTDrufUgA7119GHjQxGhI3JbT6aUtMQqCMmYk6HfaOXnRikn/KD2LpVwZAnWZnQz/zXYu+xRpOkzHKSN/vRNjErcUWyoBWSzRA0nXTWNYiuxvDiVVtFRmiQI0AMGPMA60feV4G3MhUFaD8MOzyXDcxF9Va0vgVXEhnMEmDvAj/ALqpuLsoIhtegE+nlNXX4WYrxXrTmAFDqp2BBgkH0iRQtJ2ErJSg8wbof8QuJrmTeZiCIEL0HIa1Cdn+1uJw1xbdm6yqzMxXQqQB0YHpUz26wK3wpQg3FJIHIzGk/eqJavXLLMrKQ55Ea5RvH61VSjbN5E06oBXwJoWD7bXMXicJ+IuZStxl8CQIYZRm1/MfDoNBJ51O9o8TODv4NR47S6SQJt2yDt1yiQDEjnWedlr7/ibD21D3BcSAeeo0J/zatv4pZtIRfcqjgZczEAEa+EmR5+npNdSwBVrYc8frmYqzkspmU8H7MYbHWFP4pcPdSVKOQZ55oJWJJOmu3lR+L+FuIFpWtC3eYKNQYB84bQGNtahO1V+w2LxHc625nQD5jBOWDBUmQD0moc8buIyvbu3LZ2hHK+EHTY6+tZbiTYSZYi5GAYdxjgF6yi97YuKQZY5GKxr+YSI96i8AALl8jx2gmx2jPbjQ9GK6eVT+A+KGNtkq143F6XFUn2YAEHzmrDw7t9ZxAvfiMFaOSyzEr8zKGtgqZGhOYGZ3FVExgpWZxxG2pCW0SWzE+EyTOw8yKJwfC986+5bKAd48zr9qn+0F3B27ttsKqJ4S2VixWWB8JIYlSAY2jzqtYjiUkXDAJEQPL+2lDPEirzjEsmH46rqysIaFAJ2IeSx23hTUPxvFEYfu0AABynbVJmfWYmtAsdr+FMCHwRTUfIoBk8/Cw60HjsXwC6MrnEWJ8rnL2b/BQAyeDC3pXBBmZcK4m9pXyOFnSDHPmOQMCJ86ct2nyO8E8p5VoWF7BcGvx+H4hcGsgMFO3LVFq/4HsxhEAW01poAHihiYAEn2HSmsOOoK+VwRMv8AhoS4b93mZGzBhoRoBAPqPuas3bbHWlsoLid4/wCXUjK7AkEAaEgxVtvdm7mTwNbBA0C+EHbTNy51T+OdjMYVDWkFyDsrguBB5EwZ+um1Y9jF8kYmsNWK8ZzMzx2Mvd4J8IA3ymOcz/Sie9tsJZdWEeHeRp4d4NWbGdjcUy+K1dETMpJgAERB16UNwbspd0zubTM4hSpHPL7Vo34lS1BhwZHJiRg8QGtuy3E0BXdSRBWYA0kjUcq7EqbxZ2hmaWY7amSfKad7SKBisQVhk725lJGwzNof80qG/aAjJyB57+9et09ddSYE4NjM7TWuyXYnAYnBWX0t3ypDFLktmUkSUYmZiYiNaB+K+Du2cLhkEutvMveEaSFAEgEidDE+dZYzrOk1tXbJbmI4MLttiRktXdxqBEj2Jn/bXI1qFR3kZm7Sn1ZmNDCmAArRHTn/AFqR4bwl/C5tHLsGPytBMxO+nLzpdriGc5XaMxCvMbNuNNY861Tg2FK2UHeByhmU+VpXRY6bVxnfbOmqN9MTJEvq5SUJAMZAcoIWYnX+LN9DSsbaE6WQmWPlMzvzFP8AGMELV1spKnNEZdQHJc6HYDOR10NDXcyQpM5ZEgQNDy9hVmc9SrAU89xnC2cjm53ZYKBnG286H7aeVIxGGuM1tScivOjHQCJ26bxRLXTI8QAD5jv9T7DbzoLHYl7gzFToDlhYlSDJ841orC5O3iGrwyGtkkGWRcq6MQ5UQP8AOdWLC2A17ubS5WLFYBnQnUEjQqPLpVdwfZy+Qlx0Y2s1sl4gZQTJmOhOvlVpuXMGrfub3dusw63DmPhiPIFjHpryIrqeHsihj2fwziYNRvbA6khgcUtvFrZZUN23IzAnKYHMEakddNqk+1fD0xNguyqbloFlPOPzKfIjlVf4H2cW/iHu96WyK7yHDnM1x1TMy7HIA0HcmrXhkGqtsRDD+tc3xOw+cCPoJ1dEimkg95mU3MK65XtsVEZlZDBB65gZEaVvt7giX8AthtmtJDHUh8oIfXczv6msNx1hkuth+VpoB6jSD5zv71u3Z7H97g7FwHdFn1Ayn7g1vA20JYPrOSxLOVMwPFtBZD86kjUR8sg/3oRLpfxZVJk6mIGkGB1Gn1qa7Vov7SxCBoAuuevmY8zJqMu2kX92pJBPOBI1nXcaxS+IEM6sPccy7ScKV+YIGzsukELvAGokajrtUz2btKBiZWW7i4ddom2SD7ioXE20RgZbwhvLWB5bTH0qV7NWgTiDvGEvn1HhjTcRpWATS6ke8juI3yLbTbC5yPEJII5ZW2ImZihhjbQsoLiBoJ1G+53+teXbrCArEa7qzCeYgQPvTdhA05wCZJ8XnTY4iFTuwYZhywJbXT+Uz5wCPvUZjLT3GHgbWNQCdJPIb/8AFaFwnjRuMwNxSF1LMUQZRmBGu5zRsZ1PrQ/7UuWrhVnW6AEAOaREN4pB1JJ1I10pRhTHststyDK5hLQUBLSXQ52B0OmpdiYVdBtNa52Tt95g7V2JY5gzH5jlZhO3MRVKXjN1guq+Jc+8gDzMzP8ALINad2UJfB2mMa5jp6xz9OdQop/GBLHXiFK5UKAJJJH0BP6V2MxQOHu5WKuLblSPmDBTHLXUfaiTbqG4lxPJh77sAhQlAf8AUIBnrDTFISV5jbC/IleXj2N7tCLhViqku4UCeYykT9qebtziLeRCwuOxUZshCyTzjRfKaguJYx1AYLmgZiTrC6GSN9utR+I46zoxLjKWjKMi3BDb6KSuy6zrSUkswZzgZl1qogKoNx+sh+OSjlDBLAMSP5wGn1g1V8WPENZ5VomB7GC8oe5daWAPIn6k1Ecb7MWbG7mdTJ6DyG56Cu/Z4nQwAB5/CcuvQWjn/sgcDYEa1sPZnE27nBWt3bnd2/3lkvGYgM2kATPzAVQeDcAuqq3bfdOrjTMA2mh+UiAeVXHheJbD4c2buQM7vcEEKvyqAoGgBkUmq1VNle1CMyVae1DuYcSLsfCmziA5w2PFw7mbZ0EQJAad+dXTCdlDbw9u0LgJUKoeTbZgAZkf81NcCwzWMH4yxuMpdixkgsCQv+0QPrSsRZW9mRthlE8wRrI+sVy7K1IwZqqsbOfaZfd7A45nfvbQuCZR0uqTvopEjSg8T2SxguZmwjMoEQEBA1GoifF/UVZO3HaV0xRtWvD3aKXMxJYyB5+Af+VQSdqsZ3uUXiAAuxBBLRlIJB96XaBiH1NkyK4hwq7JH4drZuaMTacZd4O2g9OtRljBvbKhg4VgRGU5soO+X8p0OnnV5wvaviH4pMOtxC1xlUSq7kHUiNBprBPlWkgFR42Fx5icoAzbwNNAvU6702yKHI4lGTD22tW1FvRkAMsA8BCqnLO/i8veqri+zzJg7id0/erczT3ElkJAGS6pnQAEr51eO0mLewl52RQqANK6TmIUATOszoOhqg3/AIovtbtQerGR9AKOj89M+WuRn/U06gUsBvbBxJfsBh7lmxi/3bq5yFA6lQYDnQHczH1qcNhs5aYnkd6iuyfFsVj0uuUVQmUAgkAkzpz2j705w3vboLXR3ahgpYzp4gCSDH5TP0qrW+da53KAZbpPKReHkH2t4U3fm6quxZF1USJEqQfbKZq7/CzEsMO+HueFrbZlBI+V/QmPEG361EcZ4dbZgq8RtIYAKuhg+hnTeOe1Qljj2G4ZiHRbl1SVALIAwIMHr18qvpu2UeU3P0xMdlYstLqcD5gXbbgjjHYiFJY3CQq6kg6gj2NQjYC9ubN0Hrkb9KvloXscGv4K8Lh2bOwD5gNAQ+sbeWlF4Ph2PS0xuo7PJyhAG0gAfK3U/ajfaLtpxjAxJUWqDKCDzMyfhV5tTbuerIw2jyqX7M8Puzfm3dE4W+NUI1ygxtqTAqxsMbB7y3cy6HxWi5UE69OXSdtq7g/FnW/dQ5jbFq8QChSQEnUEadKolhsZhjAlYtcDvOUm062yQrHLqAoE6bqZjU9a7jPZlLKKB3hM6zBP0CggVIcf4lc/D3Srr3bgiUAGsnwxuCAFnrrqapWEZWk3JuscsQzSABGpjXSB7VpqC7SMZmW97CwJ4l3wFp2lFkG5oCQAvgllGaB+br605jsHct22DBQSVVSI3WTIMA7sR7nyrzinC2XJlbvVjKcpHzjkImW29Z5VKYFfwtpg/wA7GSujQesGQH6nl/Ma5zNt/unXSnzn21QfD8E8JV1IcZUkqGAgKAUPIHeNDqelalwuzlsIAAFA5eevpFZde4qXAaNQdCWJI9AaLxXHboCnvLgIHhhioAEKIA5fqaSu4BiTN1nhLMAFOJphfT0qk9tcHdbBhFXvG70ucs66MQzbRqY6bULZ7cukDOt3/WptsPQ7H6ULxvtS1+z4R3TZ8pytplZTqTpl2P2q42q3Uw26G+hCzDiV/B45sl/vioNyFldZA1Mcxqw18qD4ZibVtlZpYB/9xU6EGN9KaxmHjONAVAaSYEMYkHod6I4LwlMQC4ujwHXKhKE8lG0DaTHOlMrqKFScnJlywlxVt2yk5WWV9OWvpVF7RMb3EMpjJbQSG25kxoddQJjlVq7P5hh7QbdVg+oJH9qFTDK2INhllrryGExC6wx5RBOgiBvNU0n+ocR7x/RXMJ7PZUspbUmBMZt9dY84nejrfCjicZZtkkeEEiBlKBpeTMyRAiKZPDXw90q5DTJU7nTrzG/PeKsXZ/F2rdwX7ujBDbB5DMQTPrEe5op6bvVDYC1Holm4vjigICjxaa7COWlRV3Gf/JmFv5uemksSOun9Ke43dLhSninbURB6Haq7jbxXwXUXxbAn9DVltp3/ABKqdOGQfWVPilx8Reu32ttkZiA4Eyo0UD1jb1qMt8NuMwZfFbABMkr10AJJOx26cqudixYkk2mMmT4ngnrEwTpvUlbvWyzXMnhVIjwgADUBZEAQDpIB191DgxzW1YJI4kJ2RvMcRbuOin8OjwZBaW+SSJmMxjXkelXa5icxVkBjQeLTQnUn7n6VVey+FhLpS4LhmSpkNB2AU69T+tSnE8Yz4eEHjzKCF3yzrHTaPKahsYekwLWrYI/CRvbzHi7ba0fCiqGc7gQZGnPbQVj/AOIY/KhH+2fvtWido7FxMK7ESXzFwwII0jX+UTA9KoNk3H8CggA8tta7/hW4ocn3nJ8Q2hgF9vear8Frt0pfRtLfhfNAzBj4csR0Wef3qM+IrYhMTesLiX7u4LblWiADPhJAncSPKAas/wAHuGC3hLjkks92CDt4VER/3H6VDfEK2jY98zEEWFbw7lxmK8j/AC6c9KTV43Of57RdMScCVjC40Ily4xBcICvNQ2dRoCTOYHeBEGqLjyQ7jQQx21G/IxWoY/hOGa3aYjLccqLgb8uYFDlU7y2o12EzVH4hwvvCFRZyjxMBqBsuY9NNTXLrYL3N9tZZT8RXZNHZny3AhCzDNlzGdAPPXyq0cGx5TvLd668HbK2VgRObUHX1ons12IsWkLXh3rka75QOYUc/U1Fdp8M73rlvMiu1yyqMTlOUhRPkoBMnbU0PMV29MXy2rX1STwXHrqX2LXr4tjMFQM5Jk6CCTBAH1pF/tdjUYhrt7wqzFWVTKnaQymNDqah+EYlrdy1envFQXG8JAMCRJPP+9Xu5xJVCXmXU5VMAFoP9RrQBJ947+jtcyrcb4imLtWbdwJbZ3y5rSjLmfTxAf6d//YRwvswmGJe3cuBiMpMqNJHl1FCYjs6UupuoW4Xy5CCYYlRtA39BNTJxcj92pccyIAB5rrrI2kaV1NCE53czma02MBtOMfIkwOGrhzHfKGclyzAKA7TmeJ1J0AA2E9ZqCxuHVXbIxcaEv/EY3HQDWB5moPiXa1bpBa5JURMHqddqtvZLCDEWwwKwp/MJnYgEeg+9cGxT2RjM9lo/J0/O4HA+InAG03di9cVUPlqAJ6aiYA1HPyru5Qk5dVzEBuqnb0Gk0HjeEkX3VUnXdRprr9porsfiQuKa051ykhT1BKmBzEVUuOhNt1gqXzA2c+09xuAHdIe7YROYkeE66EH09KhrtpGVrZAAbQwYPqD1rReLgPbYDYqR9qpOA4P/ABnXoP1pSeciDT6pLKm838u+5C4vg3e/u2vW7dpl8J8RfwnRYiCmbfXSanML2AxGEGRIYMwXNJ+dh8+WPCoymeemtTWGRSbcgeBgRoNIPKasNniwJXvXXMLjZfENd1GgO5DGt9ViuuGnmb08lyaxwes+0rlvhz2FW3cgsAJy6jc6iut/D67cvfiGuW0slMzEqzOsQRkAOpIXcciRrVkOBW+S7lpzZYUggjSNhpuaN7IY493iGdzCXmRQx0RUiACdt/tT6aj1M/tK9XeWRQO/eVHh3Zhu6a7ZuG9bLMfGLltwRGYw++xpF8zaYSduWhqU/bdy6XY3bLKzsDbdyhyhjl021AFFYHhaXCbhIymTkGo3OkztNU6ivL+matI5pHrHz17ynW+JYnCuF0ZQB4GPXUGRsY6UVjONpiXXvFNoKN1OYnrEDaY5bTSO1dhUuqLQiV1AneYpHDeATrcP+3YfUVQdy8Gd1xprqvNbg/Hefwhr8GuC2L9o95aK5g2qsRJHyEf1iacw3Z3E3Ld4X4RFBgZhJBOYqCp2EAkHyqwcNx4UC3+UCAByHlQ9/tApuC213Ikw0gDkQc066itIFXYnEe29srgH5xKeFYjxSGEzHI69aVh+I3rL+IHlIbQ+tPYLEq+I7jNJlgpmQVTnM6yNfc0f2i4OTkIuknRSWjaNIgVTfWa2KtOtpdXVZWqtjBGD8ftIvtVw78SHxKZyy2wpEnKdQAQo2Yb6+elUrg5fvsihnzDYeI6c4rS8JwkLadFuHM4+blyPy7VE4LsJbBJ7xwQBqIG//qut4dr66EIc85nnPEdFvt/o9flLn8MLkYS6H8JW60zoQMls7ctKop4qcXxEXBID3XdWj/40UoAOe0e81McVxJ4dw3EqrO/eMBn/ADLnAQyJ10ET51n3ZntJhrN7vLne/KVARFjWNZLeW3nVlty3lmXkEznhGowD3LRx7gl9rjqVUhQgRgsyF10PIHz86ViOAMNFeTlzGF0knW2p6id/I1Xe1fbVL94XLBdYVQMyw2ZSY5wBtXvD+1AKZrzHOcxMb+W5rntVjmdKvVAjbnvuaLw2yfCIOqiRuRpsfOhuK2SbVxxbDXbQIYEDMbY+Yag7bxVJxPxBv9z3eHc21ECRAaNeY23+1X7sFxRrlkd5eU3Q7B2kM1xFjWSPEviUT9d6oNWwhvmRtQHBGJlPDXFwXVTwhbZMfmfxAgeQ5+sb0vDJi7dy211LwtAZgxU5dOeYiI0rXOFdhcLhrb4rux34NwrrmUDMcoVTt4cvUid6lcPxRiIEEHzgRVOr1Z07gbcgyhAzDP0mZ9pMTdbGFASba5WWDCwxk7fN/wADpUpbIUnKBELpAiYEnTmYo/GXbLYtNQl0M0roVcKramT4SNDNQNhrqhsyMxLSCWXQch83Kuz4ZqRac4I4+n4zDrKiFPI/MTO7NsFtSsa7+h/vW7/DrgwFm3nAAZO8aTBOYKEUa7BQWPmRVQbBE8/sP0qy9ordzC4VQXYuLc5s0voB01nWKpvDLjcMy/R2CzKIcQjimBDYi7+HXMiZQTM+M/MBO8VUeNcKuYfHWboUMTBIHzLLZYOoHizUnAdo7pw63LIZCPCVOuk6uZ0IMzJ61ZcPwp7yob5DLlksD4m1mP7dI61iWvaSzDE6ttnpCI2ecfPH1knibcCdxoarGGs2Uu92mJQgrm8WkXGJ/dpqZ8x51Kcdx7RltCTGmuk8p6VTh2YxQYXMgmQwIOxBGu3XWlorLKSRkSO6Kwy+G/eWGxe+9VrjWFW3jrF4u8PcEDdQdAQNfDvO1WG8cuVSflUKfM/4aCweA/EYoZyUWyM9suMqNdgwWc6KF6czQ0oItIXkSzWsvkq1nDf7MsXYbtPZGJxOHbMLjFXEBmBVVVTETljz0M1E9t+OYrKquVRWZylsKVYrmIDOdmkKPrUj2c7NnAYe9ib8PdutJNshsykgrbVucnxRy0PKojtdxG7izaIslVtzEAnQxvp1Aro7Sw244nIF/lMLAeRKrZ4s4JIOpIA960DhPay3gcMtvE+K+1y4ot2/EWl8ujbADbU71XOE9lxfNoGVks1wbQogD3J/rRnb3s8Xu4HuLLFVYqcqk6B01Y8+eu+9UhAj7TOjqdadTWGB4/7O7Q4xTfLAZ1QBWAbKcxLRy6im8dxm7YhcoldCGJJ5aEwDI967jvDhaxzXFtszC7nyknITOaIiQNf8mvbfDbmJuG5dAC5yXk6nQSFHT1jQjrRsz5W09DqZ9Jco1AJ985/LiSfDOLm6ivkKT18jEz0qC7d8QXwNOVxAJH2mNzUxxTiGUZUBkj8o0AA0HlyFVvtL2dvJh0Nz5yyZlEswBkyxiNgJ1rLTWWYN7ToPqkrUrn1Y4kVhOKpadMQGYd250bXxFYy6axH0nnWk9oh32DYoTNy2GSPm1hgR5xVC+H/AVxNy491Q1q2wYoQdbmoCnqoHiPsKt17iSX8ReSSVw6o7Zd8+cQAOgAM+vlV+oYMwCjkTn0FgjPYeDB+FcSvFrouI0qzFQAICAAgkzqTrynQzTHCO2OUXSyvcMyBoYEfmMQBVjOHSzniddTOuw/pvWU4zhtw32W2jEE6QNI3EnbamoFbllcD2jWNYqoQSZcn46cXg8clzKv7oMg/mRswA1k7VlZcbQJ96sa8NxFu6LZRixiANRrscw0oftX2YuWL6wpZXQNKgkZvzL7GfYitzGpcBD37TAyWHLMPvILPrsPv+tP3LsHYHQcqZ/Zl0n/pv/wBp/SpCzwa6yhisQPzBgdPaqyQJXgw7sut2/iBh7K2wbqtbOZdAhBJYncRlnTmBWvdhuyNjBq92+2dtIzDKqARJQSdSYBJPIVVfhxwbD4bD/tG5fGYhhlj5BMGNZd45CN9+dQXaftw+LxtgqItW3QhJ0OVs3i5FtOkTSHk8S1cKvql/+J3aFbGFZLbEOwXTQhQ5kSZ+bKh0jnPShuyvaqxiVIUnOokqdDHXzE86zbtz2lbFXGkFZdnb1MBF9FRQJ6k+8DgDctsr2rhVtwVMN6Vj1WiXU188H2lq3FGx2JfuLm3Y4sb1wwrDYiYDJBMz1BqfbYVmvEfxF857jFyFgkldhryjrWjWGlF9F/oK7PhNexdrHJAAP2nK8QfIH4mTV/BKolQxIOmx9450HeJvs4vM7FjmUlSAC2pWOQk8qs6WNdjTz4evPtdY49RnqaVpo4RcZ/ncq3B+GNbTKdIJiNdDyqQxuLyrG/8Aegu1XapMA1oNbFzPJZc0EINJBGxnb0NSlrDW7jLdRwyEAqDyJ6kaEjb1mpYbGrG48QL5PmswHJ7gmCtXEkrcyltTv9KfxvELqo2a6CCNiQCfISNfan8fiksobjkBQQPckAeW5rOviFh7+JuI1pGa0D3YI2W5oTm/hPiXU6R71opusKbOAOpjt09Ys83knOezLJw/BO795GinTMNyPLnU/jGuYhTbvLbuIYlWUAaajaD967g2E7vD2Ub5ltqDrOoAnU76zUgFHnVVNxpBUAGW6qgahg7Ej4Bgf4q6IHdowUQs6wBsBLdKKGNfLrYtH2/5pZAnb708omABqTAHnWldWx/xEwt4ene4/p+0jcTi4We7VDroo3oJruKXu8jlFB8a5AxYZs0Bj8pjSf0qaxOFtsZWZRiCDtI30jqa8I9PpVZsK2FmGZp8oPSErbGPeC/jEklsOZO+p/Sh+KYEZA1oKoYeIAy31/NpXcZuXgoNhFcz4lJCkrB+U9ZiorhfadLIS1jEu2GUstt3H7soToGZSRIECT0363Patq4xKKtKaH3Zz9pKJbwjIFewxgESTvO8689aU1rCDLFpgqxA0IEbaTBFGjYEMGUiQytmUjqCKF4hdKoYPvvHnHlUGrUenb+sX/znck7wSffEcvcPw+Hs+BCgc5vDAY5uoOggAemlRXD8DhE73JbcM48UlATrzIH96bwl4h2W7czqYKZtRrvvtRmJseBwoUMR0FRdTWucqcmW3+GXblUONo+D7wnir2TbFuVaVAiQWjmZ59PeoV8OFEDao7C4J7Th+7LR6FT1HX/OdTl7G2mQFkuWyTlUKhdmaNgAdB5mBVJsV6yoHOZqfSNRctitlAMGRtvB5lJO4kCnlwRxFojLmNuW1E6c/wDPKi+A4m1et3AquO7dkbPAOaAfysREEa0m92j/AAYyqkhtQTJAPPMOm2nnR3VqEzwwlKUai97K1wVfrnkGQP7NT+ED2FIu8GtsIK/SR/Q1M4ILd1KxmzEAHTQ7fejf2QOjfX/iuh/9mn9x+k4r+E62tiuf1lLtdkbCkwhEiD4m2MeflS37H2s4eGDbyGM1cP2MOp+o/SnP2Ov8X3BqHV6b+CVjQa0e/wColM/YKbGW5+Izr123oa72JtO0gsukQpEfcVdDwZZ+f7URa4OP4vsf1pDqNMOQRIuk1wPOf0lIwXYBmOW3dcDnJUKJ5kn0qURCoykglYBI2JAAmp9uFCfyn/UKG/8Ax4yTKxyG0fatejvpDEgiLdp9TtAZSZOh6IFyhRHlQ/GOGvfslLbtbbQhl8p0PkZrzC/M9c444j3HPh/bxLubouPbKqwIeMrrp4VVZiCd5meVJweDSxbSzbkJbUKJ3gdY57n3ojs9Zx1hVVrq3UGkONY5Q+h+oNGcVdnKzbtrvLZ5b0gDb1rdeEZPQftMVBZXIaReLw9u6jW7ihkbQg7GoPFcPbCAvYXvbUgvYbxHQRmtMdZAjwmfKrF+GHUe0/pXDCr6+1Y1JE3HERgeIWb9oXLTzrBU6EHoQdQR0NPh68OFtqNEEnnAB+sa0gL/AC/f/iixBPEVRxzFtcqP4/exAtocMqs4cHxHLGXUEH15UWy/yj7/AK06rNpoPoKKtg5EjLkYi+H8dxNwAYnCL0m3cGnnB/WlYi8CxyoyCPzEEk+UEwKcbFPFDXSzHUn61a924YMprqCnj/c7ITtP0pu9gXYQdR5gf3NdkM8/rTyjSqSRNByIzYwPdiFCgbwIA+gNLexIg5SOh1/tSia8ipmAZg97hds65V/7a5BHImjY0pBSgYQ5Pcay+R+tV7tXiYKIJAM5o31jn7VO8R4ktkCQSTsAOlV9jcvM5CwTsSQsajSDuKImqhf82HHyY12Wu/h5T8tyMoYCRExrAka7nWiO1tvNaTTZ+XmD+lFYDguU5rmUtzEyP+KL4rhDdTKpVTIOuvX9ajEmFGrrtUrwB9OoJwm6rIgEyqkfca/50qRimuG8MFpSJzE7n+w8qMyUrHMqtKbzs6iFt0spSoFewKUiU5jPd0tUr0RSxSFRCTGe71p0W66lVpp46iPzK3b4hc/iNFpi3O7GurqZoqSVt4lo3prEXj1ryuqt+oyAZniXDTuc9a8rqrlpjmc12aurqkUT00oV1dUEUxxTXprq6nlZiAtORXV1SAzwikhBXtdUhiggrwoK9rqaLGrq0MLCzOVZ6wJrq6lMtWOi0OlNutdXUpjLOtUsmva6p7Rj3OpJWva6hBEhBToFeV1SAz2lKK6uq2uIZ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5540" name="Picture 4" descr="http://www.nice.pl/resources/image/Sponsoring/siatkowk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71546"/>
            <a:ext cx="5072098" cy="50720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5542" name="Picture 6" descr="http://www.polsport.eu/img/towary/1/2012_12/Pilka-do-siatkowki-Mikasa-MVA-310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500282"/>
            <a:ext cx="5000628" cy="43577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0"/>
            <a:ext cx="5472122" cy="1304118"/>
          </a:xfrm>
        </p:spPr>
        <p:txBody>
          <a:bodyPr>
            <a:normAutofit/>
          </a:bodyPr>
          <a:lstStyle/>
          <a:p>
            <a:pPr algn="ctr"/>
            <a:r>
              <a:rPr lang="pl-PL" sz="5400" dirty="0" err="1" smtClean="0"/>
              <a:t>Tennis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6562" name="Picture 2" descr="https://encrypted-tbn1.gstatic.com/images?q=tbn:ANd9GcSlwwN6r2uIEFskqHHTCaqR8LTyKfYB6Zj1E2AA6vT_OZ4JLTHJ_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122627" cy="3643338"/>
          </a:xfrm>
          <a:prstGeom prst="rect">
            <a:avLst/>
          </a:prstGeom>
          <a:noFill/>
        </p:spPr>
      </p:pic>
      <p:pic>
        <p:nvPicPr>
          <p:cNvPr id="66564" name="Picture 4" descr="https://encrypted-tbn0.gstatic.com/images?q=tbn:ANd9GcS7tAVHR4BgtY_H5XgKVqnauS3XMpA3E24HSf0Vzb7BIdGdCMVBK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729014"/>
            <a:ext cx="5214974" cy="31289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85918" y="0"/>
            <a:ext cx="8229600" cy="1399032"/>
          </a:xfrm>
        </p:spPr>
        <p:txBody>
          <a:bodyPr>
            <a:normAutofit/>
          </a:bodyPr>
          <a:lstStyle/>
          <a:p>
            <a:r>
              <a:rPr lang="pl-PL" sz="5400" dirty="0" err="1" smtClean="0"/>
              <a:t>Table</a:t>
            </a:r>
            <a:r>
              <a:rPr lang="pl-PL" sz="5400" dirty="0" smtClean="0"/>
              <a:t> </a:t>
            </a:r>
            <a:r>
              <a:rPr lang="pl-PL" sz="5400" dirty="0" err="1" smtClean="0"/>
              <a:t>tennis</a:t>
            </a: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7586" name="AutoShape 2" descr="data:image/jpeg;base64,/9j/4AAQSkZJRgABAQAAAQABAAD/2wCEAAkGBhQQEBQUEBQUFRQVEBQUFBUUFBQUFBQVFBQVFBQUFRQXHCYeGBkkGRQUHy8gIycpLC0sFR4xNTAqNiYrLCkBCQoKDgwOGA8PGiwcHCQsLCwsLCwsLCwsLSwsLCosLCwuLSksLCwsLCwsLCksKS0wLC8pKSksKSwsKSkqLCksLP/AABEIALQBGAMBIgACEQEDEQH/xAAcAAABBQEBAQAAAAAAAAAAAAAAAQIDBAUGBwj/xABIEAACAQICBgYFCAcGBwEAAAABAgADEQQhBQYSMUFREzJhcYGRByKhscFCQ1JygpLR8BQjM2Ki4fEIFTSTstJTVGNzg4TDGP/EABoBAQADAQEBAAAAAAAAAAAAAAABAgMEBQb/xAA0EQACAQIDAwwBAgcAAAAAAAAAAQIDEQQhMQUSQRMiMlFhcYGRobHB0eEU8RUjQ2JykvD/2gAMAwEAAhEDEQA/AOxRZPTWNRJPTWAS01lqmshprLVNYBNTEsIJFTWWEEAkWSqIxRJFEAcI4CII6AAiwhACEIQAhCEAIQhACEIQAhCEAIQhACIYsSANMYZIYwiARMJC4k7CROIBVqCVqglxxK7rAKNRZWdZeqLK7pAKbrEkzLCAKiSdEiqkmRIAqJLKLGIksIsAeiyZY1FkyiAOUSQCNUR4EAURYCLACEIQAhCEAIQnA67+lvD4AtSojp8QMioNqdM8qjjj+6ufPZgHe3mNpbXTBYW4r4mijD5O2Gf7i3b2T540/wCkLG40npq7BD83SJp07ciq5t9omc5BB9CYz03aPS+wa1X6lKw86hUTCxP9oFAT0eEY8i9ZV8wqn3zxe8S8Enrb/wBoGr8nCU/Gq3+2N/8A0BX/AOVo/wCa/wDtnk0LwD1+j/aBf5eEQ/VrMPehmlhPT9QP7XDVl+o9Op/q2J4deLeAfReC9M+janWqVKR/6lJ7eabQ9s6jRmsWGxQvh69Kr2JUViO9QbjxE+TLxVbO43jceI7jwgH2FEM+Y9C+kjH4Swp4l2UfIq/rV7ht5r4ET0TV70803suOommeNSjd07zTPrL4FoB6owkbCVtGaeoYpA+HqpUU8VN7HkeR7DnLhgFZ1kDrLbLInWAUXSQOkvOkhZIBRanCWWSJAFVJKiRVSSqsAVFkyLEVZMqwBVElURqiSKIAoEcIgjoARYQgBCEIAQhCAcT6WdaHwOAPQ7QqVn6JXHzYILO1+DbIsO1r8J84kz6e1zwNPE0+grC6OjA26yk22XX94EAjutuJnzlpzQr4Su9GqPWU7xuZTmrjsIzmaqJycCXFpXMy8I4iJeaEDYR5jYAXiRTEvACELwgBFiQgC3heJFkgu6K0xWwtQVMPUam/NT1hyYHJh2EGev6lelZcSRSxBFKsbAEG1Kqey/Vb907+B4TxOLBB9X0dIA9bz4SwRfdPF/R3r8WK4bFNdt1GoTm3Km54nkeO7fa/qeFxpG7McpNri5oMkiZJYRwwuP6RGSVJKbJCWGSEAYqyRVihY9RAFVZKoiKJmad1ow+BW+IqBSRdUHrVG+qgzt27u2Q3bUtGMpvdirs2AI6ePab9M9ZyVwlNaS/TqWep3heqv8UzdWsVV0jWqnGVKldVpghWY7G0zC36sWXcGytbOYSrxWmZ6S2ZVjB1KnNS8X/3ieu47W/B0DariaKkcNsM3iq3ImPivS1o9N1V3+pSc+1gBOdp6BoDdQpj/wAafhJU0RSHzVP7i/hKOtLgZxp4ddLefil8MvN6a8Fwp4g9yUvjVgvpqwh+axP3KJ/+sgTR6cKaD7Kj4Sanh7dUAd38pHKzLv8ATcIP/b8GhhfSnham6nih/wCuzf6CZs4bWyhUFwXXselUQ+TC85fojGhedhJVWRhOFN9FNeN/g6p9aqI3bbdygf6iJXfW4fJpnxb8AZzjEfSHnI+mUb2HnDqyKKkizpfTjF9tkBByyJytw3Tkdc8GmPoiyFa1O/RtcWZTm1NuwnMcjfmZ0FbE0ypBNx+d0y2VeBv4GZ5NpvUs4u1rHj9RNm4ORBseYI4SKdpr1oQLaunEhagy3/Jfx3HttzM42wnbGSkro5WrOw0xI4rEtLECRIsIAQhC8ALQhCAEWJFgBFES8WSBykjdlY3FsiORE9w1G1iOKwqM5/WC6VO1l+V4gg+JnhwnoHotxBArDht0z4kMD7AsIg9hwuI2TfzE1lIYXG6c5halxNjR1XMrzzHxlmiEWisJIRCULEIEeIgnnHpU10NIfodBrOy3rsN6qwypjkWGZ7COcrKSirs3w9CVeooRHa6+lUUi1HAkM4uHrZFEPEUxudu3cO3h5TicW9V2eozO7G7MxJYntJkMLzz51HPU+xw2Ep4eNoLPi+LFvO09FmJAxVSm3zlHL6yOpHvM4uXNC6S/RsRTq8Fb1vqnJvYb+EoaYinylKUew9p0naioZjvNtwveZNTT6jqj3fhLWtOMD4NagYEl0GXG4JDDwBnCVMRzIHjNUfKwpOR1D6yHgbd0p1tYSflN9605p8Uo3kn2SB9KIv0fH+Ug6FhzpW03fn5kyFtLnkTOWq6z0x8pfC0rPranAse4fyk7rZbk4rVrzOvbSrnhFTGFt5I9vxE4lta77kY+P85E+sVRtyW8bSHFmkaaeh6ZhMOrn1nf7g/GbeF0AjDJmPedn4fGeJ/3tX3qxXuZvxmtorXjH4c3FbbH0aqhwftZMPORZEzwdWXRTPW62r9FlZKiXDKVIN72IsbXOWXGeG6xaDfBYh6L52N0a2Toeq47x5EEcJ67q56UKGLtTxaihUOQYm9Jj2Mc0Pfl2mP9ImpZxeH26S7VWlmmYBZT1kN8iDkwPMb85aE+Tlfg9fv7/B5dejOOU1ZnhsJPjcC9FylVSjg5qwsR4SCd6aeaOIIRIskBEi2iQAhC0LQAhCLACLEEsYTAvVNqak2zJ3Ko5sxyUd8N21BEoubAG5yAHG/CwnpmpOjuhpWPWZtpuw5ADwAHtnK6K0b0Ti1nqZXYdVNrgnNiPlcAfGek6EwOyohZscDo8Acpq4XrL3iUMHTsJqYGldgeAzM0KGoYQhMy5VrVQiljuVSx7lFz7BPmrSWkGxFapVfrVHZz9o3t4Cw8J9F6ZpF8PWUb2oVVHeUYD2mfNX4TlxD0R9BsaK58uOXyEWJFE5D6JCxGiwlTQvnWap+jLQbNUe6G+YFj6p5gXy5TJraTqHdlJGSM6KWUjmlhY3bWRn1qtQnN293ukQw199zNXoo4U5pyzWhzfw2Ld5O5mpguyTpg+yXdmKBKOo2dMMHThoiBMLJVpAR4iyjbZ1RhGOggWLsRYSppcjalOk1Z16xGDHRl2ejssArZmmSDslDvABtlu7Jz94pElNrQyrUqdaO7NXNVNenen0ekaCYpLW27BKovvK1FBUntsD2yA6K0diM6GJfDsd1PEqNnsAqLlbvYmVsFox6rWpg39nbfsmIlcN16Y70Oz7MwZ6EJ0ql3Zwf9v08vk+OxeC5Ce7Gal36+aNurqPiN9IU6y/So1EcHMAce3d2GVqOqmKZtkUHB47QCqPtE2mzqNqylaoarbeyhAANhtPa9rrmwAI5bxvnpHRWGQnjY/azw0+Tp2m+1Wt65+hnTwiavPLxTPJaupGKUX2FPYHS/vmNiMK1NtmopU8mFv6z2jE90xMfh1cEG242JCki/IMCJhh9tVG/5kVbsy+zoez4yXNdmeWmPp0GbJVY3NsgTnyy49k6PHYyvTd16QXJFv2FMWysxyBJ5cu2VBpCux/WYohb52qMT4BRa8+ihU347115/FjzZUZxdt1+RTo6Arv1aT8cyNkZb7lrW8ZKdCbP7WtRTPMBulf7tMEe2T4+uKthtsUXcoVnJPNmci584mF0ffq0y312JH3Vt75eLurt+CXy8iORn1W739ZjaFKiDamj124bfqL39GhJPiwl2jSdyFaxANxRp2CX/AHtn1R/Ee6a+jtVatQAObL9FQFX7q2B8Z2eh9V1pAWWXXYrer/HgQ4Rj0nf2MrQGr5B26gG0bnLcL8vxnaYLB2k+D0YTuBPcJs4fRJ+Vl7TLJKJlKTkVKNAk2Amzh6GwLecdSw4XcPx8Y8w3chISEDCVJKNbqnunz1rTo3ocQ9h6rMzL2esQy94a47rT6FJnmmu+gkBqmq+yrFWQ7JOzUY7JbLOxAG0M+B3gTnrQurrU9DZ+KWHq87ovX7PLRHSXGYJqTbLixsCOIYHcyncQeYkM4j7CLTV0OEWNvFkGqYRLRYSpdCRYRYJACLaJCAEIsIACLACAghigS5o3RrV3CqL3Mt6vaAfF1dlclGbva4UfFjwHwnqujdHU6CKlJFUKLAkAseZLcSTJtc8vGY7kubHOXsVNDanfo+Fqts3qGhU2Rbj0bWtPJ9H6C2gMuAnu6aQcbm88/fOZr6rgOzUrAFidi1gLm5CnlOim4xVkfOb0pSbkVNXMEKOHRRyJPexJ/CadZhaUmY0jZgV5Ej1T3Nuja2KnxGKhJV573W/c9CMb2ZFiqkycS8sYnETOqVbzSlCx3UoWMzS2h+nZWyuARne5F7jcO+NweqBPCdDo2nffOiwdAT7LAxfIRueTjJ2qOxzuA1KHETpMBq0icBNWhSl6mk9BI8uVRsrYfRyrwE1MOyr82p8/jeMVY4S9jFs06GMU5buw7pYvMilSLGw/PbNaVasEEQmBMaTIJAmEYWhAKQaZ+nNEriKRUgXsbXzHcRxEtq0kUwDxPTOiWoXp1gzUFbK1jUoFjb1Sd6E7r+qT9Fpz+L0aUG0h26d8nUG2fBh8huw+FxnPetMaCXEC+5gDZrA78iCCCCCMipBB4gzzPTGqVTDsTSIpscipyoVRfcGe4TP5FQleTcJlUpxqZvmvr4Pv6u/zO/B7QqYbm9KHVxXd9HDWizTxFFC5Sqpw1UWBVlboyeZBu9O/2h3SDE6NemAWX1SAQykMhB3EMtx7ZxVKU6TtNW9n3M+pw2No4hXpyz6uPkVIRdmFpkdyEhFhBYSEWEgXCLaF4SRcWS4bCtUbZUXPD4RlGkXYBRnPTdT9VkoKKtcgcr7/AAHE/wBISbdkefjcYqEbLpM2tWtDdDhkHRlAB6xBuGb5TX7e3lbhNmlhafG/n/KIusqLkiM3DgoHmb28JYWstXM0yp7G+FrTTca0Pk5VJSbbKlTR5HVIPsldgV7JpPg2t6u7tFj8R7ZUdGG+VeWpaLK21cG+6YWsAwtBNus4ogmwIO877BLHaPcJ0LUxy+EydNapYbGMhxSO+wCF2KjUyNogndk24Su5TqZT0NFUlDOOpwv95UKxIoYmk54LU2sOx7B0oCnzj3wdRCOkRlvuuMj3HcfCdJV9F2iz83ihccKwv/ECDHYLUahh/wDC4vH0B9A9DWp+NMrsnymi2XTlnTLra06fNmvgp6Mw+6dHhKEdg9GAdetTb97oHot4hWZT4AS4gCnIqw5g+8cJ3KLprnKyOSdaNV815lihSlpacMJjKfyl8bn4TVw2KpN1Cvs981jJPQ55JopU8Ozbgfz2mWqejvpHwEvXjSZNyo1KYUZCKTEJjCZAAmMLQZpEzwBxaLIWeJAKKvJVeUlqSZHgF1GiV8KtQWYAg5SJHk6PAOT0tqODbo1SoqkEUqoLIM72Qg7VMHkp2eamchrRhsQWujmgFFujcBabcP24ujDLdUCDvzM9hVo2tgkqD1lBme4t5Stp15rPsf7g+esXVan/AIzC22t1Sn+qDdqlQaT+G+8gVaL22auyeIqoVF+xk2h523T2/FaiU/WNAtSLdbYOyrfWTqt4gzk9KejF8yKVGplvUNQe/Mmkdg/5ciVOlLWNv8X8PJeDO2ltDFUsozuuqWfrqeejRDnqbNTtpujX8AbyGpo+ovWRx3q3K/LlN/H+j3ZveniUN+ApYhbc7/q28NmZb6utS6uKan/3KWLo+F0Vx7Zl+mp8J+cX7rI9CG3Ky6VNPuZnmi3I+Rirh2O5WPcCZvJj1o0NlMUtWs29qtSsFT6qleHt48pgVMZXORxbN9V659yzKnh3NvNJLrvn4Gr261/T9fwTjRlX/hsBzYFR4lrCIaNNT+srJ3U71W9nqjzlIaPeoc+lc/VJv9p2uPuzV0dqXiavVpHvIZrdw3eYM6FhILpSb7lb3OSrtqvPKCUfU09V9IYdekfZIFMJZ6huWZi2QRRvyyAvv7zNf+/a1Y/qEsODOLnwUZDxJ7pf0D6LKtw1UcrA2UDw/lO7wGpq0wL7I7heW5KKeWR50q85u8ndnn1DV3EVc6lSoezaKj7osJqYPUVwwKPUVuYdr+/3z0eholE7fz2S2qAbspbcRnvs57RmicRSUbbq5HaQ3icwZaq17ZVFt9YW/iGXtmzEKzN0VwJ3+sw2oI2427DmPAiVqmDIv/UTaq6LQ7vVPNcvZuMqVMFUTq2cdmTeRyPmJzyoyRrGfaZTU+e7zEjbCgjL8R5cJoCoL2IseRGyfI7/AGxf0dTuPwPlu8vKZLei8mXbTVmjGqUCN48RukSXBvNmph2WVquHB4WPMfGbvFVHHdk8jNUKalvJZmfiMWKalm3D2ngB2mZ2rGKbp6zMeuoJHC+1l5DKZ+k8YatQgdRGIX94jIsfb4SbQz2ZiOweWZ948ppRWdyajyO4pYsjcSJZTSR42PsmBQrGW0qTsscxsDSI4gj2x4xKncRMYvEUbRtG6iLmwzyJnjS2VpCzyhYezwlZ37SM/wAiEAoLUkyVJQWpJ0qQDQR5YR5n06ks03gF9GkyNKVNpYRoBbVo8GQK0lUwB5pg7wJDU0XSbei+UmBjwYBnPq3hzvpr5CNXVbDD5pPurNWEAp0tDUl6qKPASytEDcJJCAIBFhCAEIQgBCEIARIsIBFWwyuLMoI7ZQraIIzpt9lsx4HePbNSEpKClqWUmjnqlVkycEd+Y8GG785SvjXGwxGVlJ8hfIjf3ZTpnQEWIvMvG6CV1YKSoYEEbxY5G3Kc0qD4Gsai4nla3ChR1m/JJ85taOwuwBNqjqJ0bEhgb8x7B2TQpauEb2HgJ1QVkZTlczaCS2k0U0Qo3knyElGGVdyjxz9813kZ2MxULbheWqFHYGe8/m0sO0r1HlW7k2B3kL1IypUkD1JBJK1SJKrVIsAoK8mR5SVpMjQDQpvLNN5n03lqm0A0KbyzTaUKbS1TaAXEaTBpWRpOhgE6mPBkSmSLAJBFjRHCALCEIAQhCAEIQgBCEIAQhCAESLEgCGNMcYwwBCZExj2MicwCN2kDvJHMr1DAI6jyrUqSWoZVqNAI3eQO8Wo8ru8AV6kJXZ4sArKZMhhCAWaZlqlCEAt0jLVOEIBZpywkIQCZZIsIQB4joQgCiLCEAIQhACEIQAhCEAIQhACIYkIAhjDFhAImkTwhAIKkrVIQgFWoZVqQhAKtQys5iwgFdjCEIB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7590" name="Picture 6" descr="https://encrypted-tbn2.gstatic.com/images?q=tbn:ANd9GcQw8zswn0Q7eOtNwFAAEXbWsuSzNogWoCTLYY8X_vaLTl9_PUWOY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50" y="3643314"/>
            <a:ext cx="5357850" cy="3000396"/>
          </a:xfrm>
          <a:prstGeom prst="rect">
            <a:avLst/>
          </a:prstGeom>
          <a:noFill/>
        </p:spPr>
      </p:pic>
      <p:sp>
        <p:nvSpPr>
          <p:cNvPr id="6146" name="AutoShape 2" descr="data:image/jpeg;base64,/9j/4AAQSkZJRgABAQAAAQABAAD/2wCEAAkGBhQSERQUExQWFRUWGBgXFxcYGRodGBwXGBQYGBwcFxocHCYeHBwkGhoYHy8gJScpLCwsFx4xNTAqNSYsLCkBCQoKDgwOGg8PGi8kHyQtLiw1Ki4sLC4sLCwsLywqKS0sLDAsLCwsLC0sLDQsLCwsLywsLywsLCwsLCwsLCwsLP/AABEIAMIBBAMBIgACEQEDEQH/xAAcAAABBQEBAQAAAAAAAAAAAAAFAAIDBAYBBwj/xABLEAABAwEFAwYJCAgEBwEAAAABAgMRAAQFEiExBkFREyJhcYGRBxQyUpKhscHRFiNCU1Rik9IVM0NygtPh8IOio7MkY3OywuLxNP/EABsBAAEFAQEAAAAAAAAAAAAAAAQAAQIDBQYH/8QANREAAQMCAwUGBgICAwEAAAAAAQACAwQREiExBRNBUWEiMlJxgZEUobHR4fDB8SNCBjNyU//aAAwDAQACEQMRAD8AAMbIsFQBkAnPPdRb5A2SciSOOKhF+WspbgHysuyrN1uYmUyTpHdR9TROlIwSFvlxWHBWujZie3FcqO2bJWdK1JAJA3zVZjZthQkJyz31M9YnMRwrUAdSfcKt2RspQE5Zb+NFMhAaAc+qGkqn3JDvRUjssx5vrNOZ2bZQQpKYI0MmrF4u4Wlnop/jIS2FqOUT6qluW8lD4ma17lUHtnLPqQZJ46k1Xtdy2dCkgpPOymasXdai86pR0T5I665tA4nCBqqcqW7byVgmlxBpJUFouWyo17gTNQLsdkBAIgncVf1pgul0AKMdU5iiTFgwNp+aaxYSVKOuKTA0mOms+tn+HtYA3WtRU5qAe2cuS4jZpjzfWaR2es4+jrpmavsOhQEEExnGgMUDtlsJtKRuSQKPbGxwBtqsneTYyzEcr/JXvk4x5nrNRvXJZ0gcwZkDU76vWlsKEewxVFq7VAg4jkZSmZHfUty3kq21MnF5UyLhZScQRBGYM0EvYs4GCtBWcKsgJjn1plZCOAJPdWRvYu4WeS81U6edQNbE1rQQFobOmfIXYjdG9n9oClo2ZkKQlRkyIAk51orju4pW7hUeeoFxajJHNgADoFWriu2ym7SXHML40AIxcoAM4jpMUIt99GxMq5MYgYUVTJOYxFXHKuQqHkv7IzPC/wBeS7uChJjJf/r0+nOyi2svRRSpp1RdaTAkCCZyggVjymy/Ur9E/Gtm2nlVY1GQoAjun31l72Tam3VJbAUjcYEx01rUtO5tOJLWBXNzzRtq30w1b+5e6p4bKP2K/RNIiy/Uq9E/Gly1t8xPcKmaZvBQlLUjiEyKut+3TqA+LfUq9E1duN5hNobwtqSSYBKeNReK3if2P+UU2yPWkLBcSAAQcgNyhPqpWSXoF03ymzW5K1t8oOSWBxBKk5jskVa2ovxFpKChCk4Z8ozw07qEpaxWxPMx/N8Y1UK1lsS0wFL5CDmCJEGUjShpqox/47Xv5Ku2Inos9dF9LaUkFa+TBzSDl3ddaNG09kWtKnkFYHnJBMdtOtuxp5FlxltLynACUpBASCmfKx7tK5edxt2JxtK0JXyqFZgKgKEaSTOtVyRFp3mDTyQ8lOJXAlxy9kTG213pbKAhaUGZSE5EEZ5A76+frMw25aXpQSjEcImIBVl6orZWg81XUfZWLuW0BLrk74zitOm7bwCmfdkbi3VatOwDLkJQDiUMjOnTU73g7FhYUp1PLFW/hwy3UV2CBNo1kBM+uie2N6LILWgOfT2GqKiF0QIkeT5CyKpZjKA5ot55rx20Wg4jiRBGUFOgpUXNkdJMgjPhXKE3zB/aIxHiFuFONuAYrOjoxT8aTbzQOFLTYIzgT8ao2PGhHzjiVRlOh/rQyzY0vrdyUhY5sKGgOXvrutxGuHa6d2IB2mnVH3LyQmea3I3b/bUjl4gCSlsZTpuoQWkOKlaIO6SPdXbzsqHcAJBAVnn9GNKW5ZyUcUlwHE9ckQTbUup8hBB4j3UL2ivENpTCEZDJJHN4aVYsVjabJKYEnjUN/tlQwt4FjeSenSouYwEABXU7nb0Ek4eqzTO1TiCSlDQngj+tdc2sdJCihqdxwf1q+9cgU0YbQlzhOUdFRW6xNssIUoJJQoGDnImSkxqDVr2wtGIhazahjnCzcybJ1m2sePOXyaGpGJWCTE54RPOMTlR2+VyQlrntuAYVjQp84kZdY3VcRe7V+WVDTjaGXGYSOSSBhG4pHmkfR4ilaLHYrtaCFq8rXFK1K483QDsrl61zakjKwHBbdN/gJIGqzlivW1ONvLZDK02cSvmjFgkjEATzhlnFDFbSPRjKGoJieTGtH75tVmRZHFWIJBtBDZwSOJMjdzZ76rs3UHLIgSBjAUSlOQI11rZoniVpD2jLosyre2nLSeJQhO2D3mtegKLv3w8Q2G8AWsSRAIGU8Kr2PZhCSrEoqBEDKOupv0YtGLkiEydYJMDdWhuo+DQgZaljjZh09lWsd9PlzA7kCDqmN240LFufcWEIKlEZJCR09ValLBLja1fR8oZwcvVRyz3gyFhptnChScSikkKx4j9IZ6UJUyGK2CPETlwtfqr6OWN5c9xDbC59EJu5qC6FghxJAIPSNenfQrbS0kIbTpinuAqO8tpy1anA2lJaxDmqJJkCJxa0M2jvlVoU2eSwpQDlMzOudcIKORtTicMvPp9137tqxSURDXdojkRqfstdsxZnQyzjEpUgEHfpll1UD2tvdxDgCFkAiSOma3l3vM+LMEklDYCSoAjROVQ21u7nCSpsKVxKVTXU7PY9rCwtvZx+ef8AK4etcw1baku/0A9sv4XmFlvK0OGA4rdPaYr17ZxkiytpxkzMmdecaHMWW7kZp5p4BKqt2a8rKE/rVpjICD8KVZTSzgBjcNv3kpx1sTTcm6Iu3dvG7P1V47b3rUhSpUqCTnuzr1By/mZjlHCO3frWf2mSw4zhZyVIzhQj40qGjlguJRiv8lGWujeRgNhxuqNovIpcbWcRHIpEp3HLWrKdsk5h3GsEaEkb9RQl5lzkwhKp1CiQcxOVU3bkcdWkqIJGmu6q5Nl4gDY3VbK1tziIAz/HBejPeENDrKErU6gN5gJBToIGIgZ5VWvrwkNWhSC4VK5MHDGQkjMkRr8Kydl2rfWkoSlmBkU4PK3Z1QevwJBSqyMAxrhM9YzoF1E/Mkkg9Vo/EMcMNgCOV/5+yJP3u2UqAVqDuPChWyqoLx6Ru66DIvRTROEA4tZ0HVXbrvpTQVABxGTNG0kTWv1z5ISoY98bmsHLite1fmFaQ2ohcxlkRSva/wCcnVlRGQB1zoVZb1zlxkpnPEATVxdnS4sLgKGEgdc1rGNh4D2WQcUZs4kDz4pMuNkTI9I/GlSs1qaiBCYMFPA0qjuY/CPZQdJLfV3ujlqu5LyEpWcIKtZ4A766yylLaEJzCRHZVptLRCQ4ooTOo4waeuytBpPJqKoAzO+asE7fizHc3tfprb3VLQ74cEjLF63t9EPefCElStACe4UItNtfRCy2MIgwSII4HOaLWtgrQpI1IIz6az1qQSj9aAkkAQjdvknfpQG1qmSJzQw2W1sqlZK1zni/BawbS2VS2QmzjA40pZmQoLBAiR259FWcbcBXi2R0PKKzisxcdwLeZS40uShS0xvQFERlwME5ca11pCbO22i1OjlZWQJMYDEZARrIp21DsAcL59f3imkpw15ZYZdPuOSjYW0pQCmAkHfyiq8/8IL5L+FLakNpyTMkKO9QJ/vKtwL2svng9/wqG8X2VOMKWEqaExIkThMGIoWqqnWa3PM21KIpKcBxcRoL6BYXZG+HLDawFJw44QtKwREkQojomeoml4Qsfj7uPgmP3cAiPXRO/bhVarxAQoKDoSouDPCkCCVAaZDSg20tvD4QvEVKblk4jzihBJbUeJKZk8RQpFkdfJW9lmcQbSYDZUsrnQwEiMs9Paa37dpbShKE2dspT5POXEdpmsvsXbLN4rhc8tKlE5GYO/Loy7K0Kb9sgAhWWgyV8KIpy+J5cNCOuqDqwJmBtsweQsplW1P2dvvX+aui3J+zNf5/zVAq/LKN57lUjftm+96KqO+Jd+krP+GP6B9lcctBEf8ACs56GCZ/zUKsdpUq2KSUIQEthWFIjMkidTU6b8sikqC8eE7xiBSeKeB9tV7jZQFLWCVgjCFqBBIBkdRqyF7pHi3DzVNVGI4XYuItoNVgtoHMNpdgg8859dTsXMpxhTkoSBP7QYjHBJM0avC7mVJxlIxEnONczrWi2WQ02hQwpBUAZjfHE1iS4gZCB3M/QroogMEWeTsvUBVrLbVeLobBhMSekkeqoiasumVH3VLYm5XpoCR1gV1FMGCPeNHe7R8yFydU97pd2893sjyuoEMEEFUbtSKc/eUKVBxAk5HSKYLJiOmZPrNFkbJqQpJVhWMSQpIOk7jV7nAd5UNbfRBHwAApOYV6jwoXe1uU2BA5ypwjqrW2yxpTyqQkJAWIE5Dt6qDuXA1aFFa3MJQAkJBAmdTnQVdUOipy9v7dH0EDZKgNP7ZY0vrSQouqK/KIxZdX98K0+yFu8YDzitWwBG84gYPqNAr6uBtKlBt3Es6DEkkns0p2xzvJJeUsEJIGhGLmkzA4ZxNY1BVneDM2K2do0eKIgNF1Psixyji+GLqyEk0ftdzB2QUSBoD5QB6daCXbfNjY8jlRnOedbHZu90P8otCVK05xGkT09VbEL2hgac/7WPUxybwyDIfhYa8djpIwLg8Fj3j4Vw3CoWZKFIOMKyjMmVbiNcq3l/kKUkxBBV8BTnbv5PCoHIkZH92fbTbljQZW5GxyTtqZHPbG46EZrBWy9hZzgSk83KFGTkYzPZT7NtEgoWoiCmOaOnLKh21dlKHCDAMAkde/1VFsrZsTiiUlQCeE5zl76x6SZxeDe91r1lPGGG7dM8tVBedoKnCqCnFBjs1pVpLY00hXzsAqAUJ805D2Uq1t5H4h7oNtQWgN3Zy6LVW15TYSpCQYIyOVSNMqdaSvQlIKgNAANasWmzBwAKEgGe2kp4MsqGURhE7pI06cqw5NpRiodUNGeC3rqtWm/wCPS7pkDnDvgn/zxHmp7hs1mec8XWDLkhLhMQQCRkMhMb50FA758E9sbWE2cpeac8lQJGfA7tM50yPVUV33gEWplzGYDiSrUZBQz7pyr2J7a6wpMqtAGCQEjFGcSYAz01rOgqTKC6d3aPEroto0Bp3NjpWHBbQXOfH3yWM2X2GF1sF61vRlGBG9RGnTn1UI5OzW11bi8QKU8wTGm8R2ajfU/hM2tRa32mGF4m0pkqTIBUZnrhOX8VZ27uY+gA65ROeeVSbWGKfC3unXr1SGyW1FGZZD27ZdLaD735812/braS2wUBUlQDgzkgROXfV1+zNqZ8hwNpVkCCFQQJiczqaV9vBOElWk6nf1VUc2qSpCQk4gFJlJOoOsb926i6ipDhiYOII9Fiw0bmndudnmPO6zFu2rXZ3rQiynk23OYAZKwBvBOYOvfWTNGdo7BgfcgGCokcYVmPbVF26nUoxltQTxIIqReDnzVWAty5K5cFqCQ6gpJxJkEagj3RWpZLaWhDLxMSThOeWe+Ky+yjgFoGKIUCnMxrkAOmYr0ppxaUhIQYGQzGlWsqxEQHfwoOoDUMu02N+vLosi9bW4VhbWFRqQfXnVKxOqWqTMDMnozrZWts4F83DKVSqdBFAtn7KjEQF48hOUb+mnkrQ84gNFa2h3XZJvfib/AMqOzWU2hYQ2kq9lb66dlXQ1h5raeMyaFtWUI8nLqq2LQuIxGOurhtiMDJtlVP8A8efIAMeSzDNgJLiFnTFgI4BR9tT2IKCY1wmD1UUZu8FXNTn0U1N1usOLStKkgwRwOVBMr2ibeYci0gjmi3bLfudyZM8QcDbTLzStzCQ2gp1Aqo1ailQPCjlgupx4KSgSUDFruqm5ZiDCgQRuNX0O0xBGY3C4BNvJDVmxDUS4w4A2F8uPNRoeGILbzgzh3gzPaKJu7TgSUslKlKSpZUcsuFU7PYitQShBUeAEmtXdHg9U5zn1BtI1SIKj7h6+qiTtaN5th+aEdsIxC7pLeiwl6Xqu0u4GUKUVqnCkEqJiMgOAo2xsK5Z2OWtjacnEqSjECpJCVZqg4YOQwzrE16C1a7Jd4wNpAJ1VqpXWdezQVPbLWm0sqQoSlaezWe8GD2VRVVpmiMbRYJU1K2CTeXuvnhNlaSStMkknInTPeJ1rSbNbNN2pt5GLk1KwhKwJzMziTIkDLQjWm7R7BuWXE4XGykmTh5uEE5FWKBRXZC7lGzrE4MZEK6QJBHHMJgb4J0IrJbjY4OadFsSOY9luazl5+B+2tJK0BD6BvaJKoH3CAo9k0/Y55bDLmBJXziFADPdur227L6QlsKByVGGct06RQ2+bobeC3GglLxkkjILMRzunTnd/RrU9dbJ/Hiseopy4WHDgsEu2+NFIQgpWJKsZhMEgJwnVSirKAK2ydky7h5aEJEEp1V8B6+ys9dQDb3KEE8gnHATvTlzuEEg9lG7j8I9mtaQeUSFGZTpoSNDmOPbUp3vvgxmw4afMZp4ImNu/ALnic/kclYv/AGLstqADuLLTyfbhy7K5dey1lsaSUI4ZqzGXqmqt4POuKVybwSnOMIxGIChIA1jENdwIzyoZbbpCU4nnFYUkFRJCU5YRJxE7sR0zk76EZBEwWaAPIIoySO1ujrlxWNZktoMZZbo3QOulXnytsbOFK5N0ESMRl4yoJAJkQDkBmANK5S3UXhHsFLHJ4j7qb5S2b6w+gr4V1u9rM8Q2XCMWQOFQhW7URrlnx7azAZUdUq7jVe22daUKISrTga0n7HpmtLs9OaGj29VFwGQz1siyAAo89GInLMyf3QASeqq9rs7mmFwJjJRbUkd6gPdWj2BuNTlvbdKOSCPnCZIkCBhEjImdOE17Ra3U4Y5saHEZ+M1zkdOx7S4Cx912NXtOamlDXOxC18svnmvmxk4REc7ztTU9jt+FYWuYTOY3wCQO0wK0vhQuJptbXizZbUoKKi35OoiRGW/SKyV3WB9xLiVrjC2pSARqQMhPGpwUrTLZx/bKVXtI/B442Wv162+qDv20KVjJMmSQczJ6TnVK0WlOkEb8/f0/1qg48oHgaizUd5J76NwgLlS4krSWNAe5NxT2EtkADApROHMZjoyrSXjb2nUFJUcwQear4UL2fuF0MuRhVhXzgkyfJB7Y0y4VbNmX5ivRPwrSg2dT1EbXu+qz59oTQyFgCF2C62mlhYXmNCWyqD0Ax30Z/S6/tB/A/rVYsOfVr9E/Cnt3c5vQruNFnZdOdfqqm7WqGCwyT3ryUpJSX15gj9SN/wDFVe50oaVzipUwPIjfPnVaXYlp0QonjhNdslgXiBUlWu8GpDZtOAQB81XJtWod2idFo27QhQkGQDmerWaHvX+iRgQtYIkEEAR21TWy4A8AlXOJjplsDLtqVm61FtIVCFIACgshJEjLWsmjoInSyNkbkDlr1WptDa80cMD43ZuHa01sOmSJ3dt+hhOVjKnB+0UqY7IiqVs23U8sqW2sk/eT8KZZ9nn38KUD5snNQCsMTrOGDArV22w3fY0JVyIcI3qxqKiN5zwa7oipVPwFL2S25PAH65qqCSun7eK3Uj6ZLO3da3rViaZadAVAWoLSlIE/SVGnRqa0SbFZrGgB5wvLAzlXN+J7e6g1q2xU4MDa27M3nkBKu4ZCs1aGwoyXkKPElX5aBdQz1JvHGI29Tn++iOFe2G4kkLj0H79VrFeEYoVDSAhsToAJ4VRd2/tS1Skqg6gDKOsxWbVZAYl1uP4vy1cSpISUh1MRH0vy1pU+xIo7F7iT7D7rNqNrPdkxuXXP8fVXReXKkKcUpIJME5nIEwI6q22xV/JeQQ2VYkEApWIxA6EZkA6ieivOLUlKm20B1EpUCcl6ZzEJ6aJ7NWoNWlJStJSZChzhKDrqnUZHsomSgYQ7AM+CDjr5Mt5p5L1C8mkvwRkoCFJORoO5c7yckEhMzFWLe6RBIxp3KnnDomhz19rAhK1dse2sVa4UNqtamnEIcVGMwiExBJlXSZOY01I4VorC5gwjUHede7urzK97zJUVSVK1G/TfWp2S2rD6QheTo1HndKR7RuNVuGStcDqru3dkS3YbY8jVaDiGokgJJHTr2mvnkOlJBQSCNCMiM+I9te+7VXgw9ZX7KFqccWkiGwCEKmUlayQkc4CQCTE5V4cq4nx+yV3VbC4yZDMj1Vb+wATkPZdVtJajl4y9H/UX8apP2pazK1KUeKiT7asm43/ql91L9CP/AFS+6r90/wAJ9lVvWcx7qmlwjQkUqt/oV/6pfcaVLdP8J9kt6zxD3W+5H7y/TV8aXI/ec9NXxqdJq3dt1F5wJGQ1UeA6OndXTHC0XK5wOecrqgiylRASXCeAWsn21dTs6/ElLo61ke1VbBtxiyiBCQAVHeqBvPWchO8gVmndplOuKHm7p0JziRwETxJ6KGE2I5BFNicdXFUhcLk6qHW4fcqnNXMQoYlrI4IWSe5SgD3121Xgo5TFQt2szBmOIpnyEiyvjiAINygd87ONLdhCVIEZ4xhUT0HEWyP4weihKtniwFFR5/0eEHeDW9btg+jrx39u+mvrSsYXQlQO4j2cKzZKQPFmmy0YqjAbuF0AsDEpkzmZyJG5I3Hoq2bKPvE/vK+NaL5gslCWkpWAAlXSI14ZVatdkswskjCF4RBnn4+nfr2VpQFsUbWW0yWRUukfI55Nr5rJKsidIJP7yvjS8RRvHrPxqVToTpmaiEqPRRlghA5x4phsyDkEj11ILtQNUgk7vjVptrD11KE4RJ1p7BQdIdAVRdsaApKQkTIzjOj+z1143HXHDiCVhKU7skJMnic6ApJLgjOM86TN6ut2l4IWUA84pyIkJbEwQRoazNpRSSx4IjYko7ZlRHDU7yduIBp62NxnZbO37PocJW466BqfnSEgdZ8kdoFZC9uTW7ibUtSEgJTjJOm9M5x19e+o7beDjoAcWpYBkAxAPEJAAnsqUXY7hktLjWcJ+FBUGyBA7HMQTwHD8rU2ntw1LcEDcI58fwqp1pyxXU2dRBUEkpTqYMDrNTM3a64JQ2pQ4gZV0BIGq5mxVUCurqWz2RalYUoUVDVIBntFOfu91KkhSFAqMJBGp6KRcEgCVE0mpLqWVvqz0AAq0bneCSS0uBrlQi7lc9asUa+qol4tkouYS1y9E2VvUv2cgQpTa1NlJ+kkc5PbhUAOqlbLAhR0dQfN5Mq7orJ+C21EKdbn9ZhKf30oB9YJ7q194Xo+rmNqSjiSqD/fVXLVDS15PPNdXBbCAOGSyl/WNDUoElwxiBiUp1zAyCjwJJiZih13pwOoURpnHGK1Fn2cbSStSuVcAJVB5mEZkrUdDOhzz66FXbZ1Wt4qQAkJ14IA3GsCsdI19zotKO2HJaKwXW3Z7K6tSQMalET5v0Y4f/K89tXJuqUsIGZ1jhlRva/abllCzsk4G8lK4xkT10DSABA0roth0z3SOqXCwOQCy9rzhsbYQbnXyUfiaPNHdSNiR5oqWrBu9zeAn95SUnuUQa6o4RqucxOPEqgLuSdEilV9NkPntj+NPuNKo3anxSc1YVWl2KtQC1pOpSI7CZ9orOEU1DuBQViKQmVFQ1AHDpOg6SKplALCCrYwXPFla8IV7ttrUhGLlCSpwnQJSAEJGeQKgtRnWE9o/Yu7lPOoQCAp1wpxcN5PcB3VlrwvArU46sAkmQN06ADoAy7K9I8GTGK22XfCFL7S0qgGuIBN9AtcsAAatw74NioAJcaKgBPMgwOnOu2bwXpxStKCI3KUnORwTpE99ENpNqVMuOJZZU6plsOvKCgkIQZgZziUQCcPAU1/blyWUWdnxh11vlgnFgCWsuctR3kkAADWgXVMhFrqbKWNpuPqh7/g2USYU0AYhPOIEbyVDOercKz97eDi0pSYDS+hB1mZ1AgRwr0Vm/EeLC02hKmITiWhzyk5xEakk6ZZyKobPbQePtF5KFITjUgYokhMZ5adXRUfipG5KRpmON8/deA2y+FMvONL5pbVgUCZ0MHrjSjFw3mi0LKF6LSUIO9K8ykjrjPoJ4V5/fduL1odcP03Fr9JZNX9nHilxBmAFAlQGIgTnlO4TrVzZ3uyUjE21ivUrisllDcP4MYUZmSdcuyj36AszzZLSUjUBacsxx40N2XSy8h1x9I5RC1BzEVYQQc4nOJnWTBTrMnS2BbWD5nDgk+TpO+id7iGNt7/ACWPIwteWOsvPCnDruqs85NPfcknrNV3a1ln2zTLMklcjdnHEVUS0FWxUjIlUeg1VqyvhKjJImNB76hfVheCxn844P8ASZIoWfUeYU2YsbreEq47Zwl1uNCpOX8QrYuM2jxgKSqGREgkaRnlrWPW+FFoyJCkz3jWte/YnWnk2lQHi7oSjFiTvGRImQJGtNMcxfkdf3VSpg4sz4Ia4tJZtpR5OLKNNBMdEzXL8t62uQS2opGAGBpqNeNRDAhm1oC0nnc2CMwYiOP9KmtVnRaktLS6hGFISoKOYpgAHXOn4CmbkZa/lS24RaXJwhBZBcJKhljgQU5zIFDL0dhCCyRhDhMhSyoLw5eWJiOFWrVeiDaHHEqMIbgYVYcZxaA7xn6qY46lS2lKe5QcskpxKEpREnEnQEHKaTQRa4SJ1sr7DrrDKnbQ4rNMIbJznq4+zOsEwiMR85Jkd9HdrbXjfXCsSRATBkRhGnbNZl5/kkqxJzIIHH/5SdZjMbuKdoL+w3+0X8HF82Zh8G0mARCT9EHAkSTuPlQfXXp9odsqlFZMjzsSUA9ZJPfAr54etMnOZ4zwHTnp7KrN55DM8SBHr/pWBI4yG5XRtjay9l9BpaYtMpDqeTBnkmVYyeGNTeMqPWU65RVO+L2Zs9mW22jksailtMFKilKBKlzzjK5AOc5V41yPJ4SDzgQQobiDMp4R0Ub2ksqRZG7QlwqWsNBWcypTIKzJ3hYWnLIYSNxgGeAyWF8kXBI1ly5ELU2gJbwZyDiMQSZzxdO7sFVcVUbhxFrEtSlFRykzkMsu2avlFdds+Ix0zGk3/u4XMVsgfUOI5q3Z3OTb5QeUThSeEAFRHTmAOs1UW531O8n5hHQtYPaEke/uqmTRbeJQ1k/FSq3YbmcdTiQMgY13wD76VMZWDIlLAVcNVr/TDCSneefpuxQB0Z+oUS/Rznmn1U5d0qIGIDXeU+80JUBz2gMcAb8UZSubG+8jSRbhqvLVYnFBKZUdABnJ6BXt/ggu9SbUkLBCm7NzgdQZSmD31Rut1TByFn6/m0qj95MHvmtj4OhitFqeMCQhIgyMypRz36CgHROja4k3uEeyYSkDCR5qrtBalIcvRoJWXrVySGEpSTjSWsGRiIEmZofe9yJYtbYtpUGRYkNoUjGEqcbiUnCZKtVAcSK9PdtIQJKgOiY9VZqz7bF15SW1NFCdQVDdxJNZxRgWcs1gt62bI4tLS0sM4+TeUsHlucQtwAEqWlGEAHQk76JbCWxbF0rU6jAEoecTxUIWslQgYTOUZ5CtLadpG8OfJpUf+Yg69R9tZvbe0kXXbHMQ/UqGSgfLhG4/eqJ1ThfMzqpp9meKTkSOoxR7ZK5EvPpK1CEyrBvUEnujFFTbZbOht0LZTzVGClImFa5AaA8OipF4ab9VJrHOJAGgv/CK3RtSppSVLKltPN4HEFQEqEIkearmpJIBBkTxG/um/wBpLY5JvEgkkHlJmekJrx+xMq5MIIwwomZOUgAgjrANbrZyzBpvAF4wo4gYjOMxr0TTiqaHCMO1+qrmo3Yd4W6IyWWN7K/xf/Smmz2c/sF/jH8lI/3/AHNdAozfSeIrO3bOQ9l1pqzp0YV2un8tQPXdZVKxFlflFWTxiSkJP0eAFTEVwpqJkcdSUmxtabgD2TF3ZZgf1Kuj506ejVlx5tSEtqbWUJ0BdVkBoNNKYG5Ebxp7x7+/jUWCKRlcdTopYANAEjZbP9QfxV03xaz/AGf/AFF04o6aaW+mpb6TxH3Ud2zwj2CRs9n+z/6jnxpBlgaWcfiOfmpYDxpuA8aW+k8R9ylu2+EewSWwwdbOk/4jv56gtV22VwyuypP+K/7nKmzpsmoOc5/eN/VSbZmbRb0VM7PWHfY0R/1bR/NqC3XVZmFJKLAyptZAQvlbR5R+ioFzmrHDeMxvgkRxqSzWjDIICkGMSDoYzHUQcwRmDVZYOCtbKb5qViwBgFxuz2YKKSkjG+eaoZiVEjP+zWYtFsbSkMKsDIRiCgkuPkYoIBBx6AFWUxmeNbC8Fw1jScTek70mPJVwPqO6se+oOOZmAnr6qEhuZML0c+2DExCNpL75MIQw22yMJySCrQiIKySOyr5NANqUDlm0gzzRx3rIrWKsrU/rD6Jnt6a3qadjJHBzssrXKx56aWRjS1hJzvYJljWnnIWYSuM/NUND1ZkHoJqu/ZClRChBH9yOI6at8g1559A1ZatDeEJWStI0BQoEfuqGY6tOii/ioQbh49whPgqn/wCbvYpt032WEFASDmTrxA+FdrpasvF4fwg+uBSqoy0pNyR7/lS+Fqx/o72P2Uou9fCnJu5fAVp+THClgHCuOEi9GLuizou0+aO4UTuvwgi7wpoMpcxKClHGUkc3CAAEnh66vkAV5teSMa1HpEdWorW2cBJjBHJYm1HEYPX+Fub78I3KohuyoiM1F1RPVGD2mswztWhKVINkbicR56s40nm9A46Csy4FokgmOFOZtJc0EKEdtHGGMOtZZQe62q1T/hIZbOd3oIgYsLx6szgy7eNRbVeFpy22M2ZqypZbJTjIWVqIQQQCSBlIG46VnnrKVA81I85RkDu3mhiRAkQAZjp6+uqpIQ1ysY/EFr/B9YUKQtz6RhI0yQB0HeqSZHCtHbbCRzgCRv45cKzWwA5O0YJPOaMDdAwEnXzio6V6FNAvYJW4SrI5nU8uNq83vK7llSlglazicWAmAlMgCB5WW8xHdNWdkmFrWTBwDU9MaA9tbW3WUrSsIVya1pwFwCVBMzA+O6TXbFY0tNpbQISkADiYGp6TxqhlNhfc8EVLtDHEWAZlV/E+lVd8S6VVfmlNG3WRZD/E+lVIWLpV3/0q/NKaV0rKiLHGhVx1pzl2jIgqg9OhGo9/URV2akYjNJyCt/BW4+49B6Ka6lZCvEelX99lc8R6Vd9ElJg56im0rprKh4iPvd9c8RH3u80QrkUrp7Kh4iPvd5rirCPvd5ohFKKV0rISbCOB7z8ab4kOB7zRcppuCnxJsKAr2caccxuBxQylAcWlJA3c05UK2q2MNnHjFncWqykwqc1sqOiXI1HBe/r12MVNZLYWyYAUlQKVoUJQtJ1SobwaiTncKxptkvI27mW9KkAriBJGfeqBM5xO+tSLqUIBVOQz45VsbbcjYb5SzCGR5SN7RO48U8Fd9CVVmzzuLrEWXSUMbGtxMN7oL+jVcaX6OVxozXDQ+9K0dUH8QVxrtFaVLeJkdpUqUVWCoEKheb2RTOEbzxJ0HcCT/DxrIXkwAokaZacKO7TEyBIzBKR1RPbp6uFYK8LRgUYJmutoAyOnDhx+q5SuL5KhwPD6ImUJ31WeabAJBA6DMHtGlAlXoeJqM3ooaZeyrXVDChxC4K7eFvUryE7tSoKAE7o9pzqs4lS84gRBO49XbnFR/plXmp6ctab+mFDJASgb8I+M0I+RrjclXNaQMgtDcV7qsttQXQnCslMkElKFEc5MSYMAxBkTW9O2Ni+1N+i7/Lrxu0uKOFSjJjXtJqY2pLipICSRBOeZnXroXjkploOq9d+WVi+0o9F3+XThthYvtTfovfy68cWrUDTdUyWgYAyJPTw+NP6pboL135X2L7U36D38quHbCxfakeg9/KrypFnAEKhUZiJz6KjBJIxJns166VuqW6C9Y+WVi+0p9B/+VXRtjYvtKfw3/wCVXlosgVEZZCSQfX011TcDJJKtND3jccsqVhzS3Q5FeofLSxfaU/hv/wAqu/LSxfaB+G9/LrydTKyZKVeifhRSyJISgQrLCc5j9ZnlHlRHZSsOaRitwXo7229iVB8Yz0PzT2caH9XrGvVO+ojtpYvtH+k9+SvPuTVhGSohECDkQDiyiR75qJ1tYSoBKyVZRCoAhO7ifdSsOafddCvRDttYvrz+E7+WuHbixfXq/Cc+FeYN2NwEHk1nPTAr4VZN3FUcxxMAZ8mrjGY49VN2eacw9CvRhtvYjo8s/wCCumnbuw/Wr/BV8a83fQUAJKSF6JlJBInIpnU7tN9RpKguHEqkwII50yNAd+7tp7Dmm3XRelnb2xfWufgn81c+XVi+sdMf8n/3rzm0WPCZVibJkpCkETHCd2ldtjDjYCuTcQCTzigp528TEHMHKnwjmmMedrL0E7fWLz3vwR/Mpp2+sfnP/hJ/m158GlJbCltrCVzgUUnCrPMAkZ5g6cDTmLFmAgLUTkUhOcROWUGPdTENHFOI76Bei2PwkWdpQWgvjdm0jCRvChyuYPCpU7Q2a1rUbMlxCRGJKwkAEz5EKPNyOuns84duq0mQGXIO7CY6MorTbE2FxtLuNCkSUxiETAVpQVXgMZIOa0qCN7JdCAtIa5TjTFVkYlvWSpVyKVNdKyO0q5Sqd1ArBbX34EWlSSDhCUpy1BzVI9KsTbbQJJCpn+861nhLu754vp8lUJV0KCYHYQPUawJrdp5jug0aLmagf5C48U4muTXKK3Hsy/ayeSTkNVKyTPCePRTueGi5VTWuebNFyhVKi167K2mz/rGjh85POT3jTtoTTNcHC4KdzHMNnCyet0kAHcIHVJPvpoNcroE06gtPstZFvLUoAcxCkk6RiYcSk949desmsFsWBZ2yCRiWZV3QB/fGtpZbaFZTnWHPMHSEcAuhpLtbhdqp4pGkTXJqtHgLs0sVcmuTUU9l0mm4q7ippVSumsu4q6T10zHSx0krLpps0sVcKqSSxu2SZttk6Cn/AHRQ3bG2HxxpWFSCkIMKwk5LJnmqIPVO6im1Z/4yy9af90VBtOJvCzHhyf8AvGtCM2w+RWXKO/5hVdtLXyviq4jE2VR1kaUW27fwo5A+W264tevN5RxakpGUGEqk5kyeFDtvUgO2cCAMJgCPPHdV/blzEp0KDfKl0E4VJUopwDyiEpBzG4btBV0RtG394oeYXnP7wVW2Lx3Q2N7S5HpqBjohWvVTtmUy8k/dV7I99GdnLPisjaYnmmYE/TNWPF1B8Kk8mGimN2PHMkccOWnGqJTvGuOlrq+Noika3W+atmuGkV00qrNWwu001wrrmKnUrBImuUppUrpWCPVG8DhMZmMqcTV+x2BK21FzRXNGcZb/AIVYhJnBjCVibfeDS2XGlFKwclRpI4HrrCNbKcq6ENKJJ3HcN5J4Ud2zsKGnwhkQFEjCOuB21r9nbiTZm+LihK1dPAdAq9j3Ri7TqqGQxTDtC6H3b4P7K2gBaA6repROZ6ACABWiYZShIShISkZAAQB1AU1Tlc5WqnOc7UolrGM7ospjQK+tjrPaRmkIVrjQAFduUHtotytcDlRBLTcFO4NcLOF15te3g2cbzbXyiP3ecOsDXsqjY7sS0Z1VxO7qG6vVHXqF2lVneDrSsAdAOGfKnk1Ky3mAJ30WySSTskoJzKeDtYVjA8Oqjdz21QIJ03Ee+s+9Z1GMOZKQY35pByrTbHWFGHEpMnpn10NUNDG5qbngi7U237ZOtuFBaby0OJWY3HSoPlw79U33qrS3rdjaVYi2kggDnAGOqd2tBlWmz4sIS1i3CET3VZE5rm93NVukeMy9U/ly79W33qrh24e+ra/zfGr+Jsfs0ein4Uw2hv6tHop+FT7HgTY3eNUflu95jX+f81N+Wj/mNdy/z0QFpb8xHcn4V3xpHmo7k0rs8KWN3jQ07Zv+a13K/PTTtk/wZ9FX56KG2I4I7k1Eq3o4I/y092+FMZHeNUDtc/wa9FX564dq7R/yvQV+erv6RT9zvFcN4o4o7xT5eFR3h8aBW+8HHXEOKKcTcYYSYyViz53Go7RaVuPB1ZCiCkxBwwmMok5H302/rw/4hpUSlMZgiPKnj7aZeFsRjS6FRMEAZ5iDnFFNbkMkI+TM+aV6pDygoJS3AiEAAa69dNZkSDCiSTiIGPPUTw3xXLyvMWhxtQHkgA9eKaN3heXKs+QlJC8yGykwQYCiVGTkdABlNLQAFSycS4e61uztmR4ojMY8BXzpCQSshOmZOpgZ5dOdi7b3atIW2FyUiQcMTM4VJ5xkagznIMgHKsldN/JLfJONtlACkKPOxKlMiUwQSMhiBGUakAijcl7Fl5TmBazzgM0gkEpzUSZmEiTBJJJ1NMQyxBUA2VzsTQVrVqIy4ZUwvVVVeJcUVlOEqMlO4U9AmsgixW+0kjPVTcrXMdNw00io3Vgun465UZpUylmtTRc/qkdXupUqvCz6vuheXXxneLM/Wj/uFbulSpHutVtP3VWVrTaVKkppUqVKkmUL+lCb5Hzl39Knp6eavWlSoql7yzq/ujz+6xL+TIjzE/8AaK2ey3k12lUK/uDzVcOh9EV22/8AyL/dPsrx4q/vvpUqs2f3Xef8Kuo1C6Vf32U3EaVKtIIZMNciu0qdMkRTSK7SpJLkUopUqSSShnXDSpUkyuWD/wAk+2tTfmjfWr3UqVBT/wDY31RsH/U/0XbM2MGg8lP/AJUrMOcOv31ylQL9StmDuIrvqaz6mlSodyduqnNdNKlUFcU2uUqVJMv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48" name="Picture 4" descr="https://encrypted-tbn2.gstatic.com/images?q=tbn:ANd9GcRdu9AjFDNjJZKPwkzmJ53fDJlh7PrApUr7QKM8Fw1SO48Dn9D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6017780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0298" y="0"/>
            <a:ext cx="4471990" cy="1446994"/>
          </a:xfrm>
        </p:spPr>
        <p:txBody>
          <a:bodyPr>
            <a:normAutofit/>
          </a:bodyPr>
          <a:lstStyle/>
          <a:p>
            <a:pPr algn="ctr"/>
            <a:r>
              <a:rPr lang="pl-PL" sz="5400" b="1" i="1" dirty="0" err="1" smtClean="0"/>
              <a:t>Slag</a:t>
            </a:r>
            <a:endParaRPr lang="pl-PL" sz="5400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8610" name="AutoShape 2" descr="data:image/jpeg;base64,/9j/4AAQSkZJRgABAQAAAQABAAD/2wCEAAkGBhMSERUTExQWFRUVGR0aGBcYGBobHBsgHR4cGh4bHBwgHCYfHxolGxwdIC8gIycpLCwsGCAxNTAqNScrLCkBCQoKDgwOGg8PGikkHyQsKSwvLCosLCwsLywtLywpLywsLCwsLCwsLCwsKSksLCwsLCwsLCwsKSwsLCkqLCwsLP/AABEIALQBGQMBIgACEQEDEQH/xAAbAAACAwEBAQAAAAAAAAAAAAAEBQIDBgABB//EAEoQAAIBAgQEAwQHAwgJAwUAAAECEQMhAAQSMQUiQVEGE2EycYGRFCNCUqGxwZLR8AcVM1NigtLhFiRDcpOi0+LxF2OyNFSUo8L/xAAaAQACAwEBAAAAAAAAAAAAAAABAgADBAUG/8QAMhEAAQMCBAQFAwQDAQEAAAAAAQACEQMhEjFBUQQTYfAicYGRoRSx4TLB0fEFI1JyQv/aAAwDAQACEQMRAD8Ap4fnGqZbLFipFOmqL05VBgH19cV1s+IInVMWt1xkOF8VcU9OtiF2UklfgNh8MPsnS86mHUUhJ26iPyOLXui6RgBzKcvxRUiSOaAAbe/8MY/jlamc5VKEEsFJZSCu2kj32E4X8Yz3n1PY0imCsGA3rJ/T0xChlhpF4Mj5SJ/DCtcSi8AFFU6ZFWmSGADK2oKxFmBkQL2G2HniU1s7mAMvRqNpUn7IF4uSTCi32iCe2LqmZIpfVm4G1r22FwAcKqHEamX+rpwyHrqg9JmB8IgT6jDuaWCNUrS0nOyqy3C81ob6tkgXkgTHxv7xIxTwviP0asKlPmIVlKsdtQg6SNj2MHr3w8yOeZzzsdJ2UGAB6RGMnlWEtHsljHWQCYM9cWMBaLwkeWk+GU9pZhqiIhNqYOk9bnUSTub4DqroSDEtaOsz0x5RqslokdDi6pWR4DUwSBNxt8dx8MO94hVtaZVPGM6XQBtI001pqAAoCrMWHW+/XF3CeL06eXpoFXzk1/WKFU3Jglo1sVWQokATscD8QoA0CYAi4PW3rg/gVNVokWhxL9NXv74yuOJXAQEqZwwO+9pIP8HEcvVgkAmfvWn+BgjOcNpooCVGebkdBOwkYs4TQUMCwEjbCBMbK7+TvxY2UzLqSB9IXyhUP2CCYk9ASbnvGNnmOEmg9avVdSSLwwaFA3JHr3vbHznxTRp+ajaY1iX0xeLe6Y6ntiFPi1VMs1AN9W/KQYNuwJuBhS2TKsa+BdPm4ehdFDnQxdgwg+0dVukXwLnqIpswKtpmzEbiPl6YUZCo2ukBVKgGBedI6gDG2z9RlpBqRBP9u4P+eJyMQJWujxhpkN791kKuZ1FAsCWHUbTJ9NsOuP8AD3pUtdDWr0wNRkHUD1Fotvbvi/LcUQNqq0KIqrtURRPv9nULdL2wyGeWtVIfTUp7XFmmN1PyFsNTojKL7ocRxTnz4rbBfNUPz6/rjT18yVypjqB+cYQZukq1qqpdVdgt+k7fDb4Yf6fqCD0AHxmcaKVg7yXNfchK+G5iG+GGGeqTWG0aV6XnbfePTAdGkAw/OPzwXmYDgkiAt/SO/bCzNMoxDkFxEc3tKLbHfA+Uqc24PuvhkEVhJAM+k/niqrRAFoHrjOrFaKhEG+946zizhEHPqOykwfdv+OAq2bVQQekW64jl84Fqiqogg9bn3bYua+Gx1SFslfTMxwNamVNZqvlw+kSrMOhvpBIk+n54X0RqUd+u+IVuJCsEFOqrKAW8sMAwJ3JXc9L9MQpSzQx0KBc7W989uuB1TAE2CsqXIVASJuegj+OmLOJ8WXK06MrqWr5pYMXAYIUUWHZvnce7OcT8WARTy6qq/wBYDqJHoIgHrJJwmqZhhJkljAmbz7zOI4BwUBIK3FfjFPyECCE+ZZ29pjHQbAdAMLGYtSqNBAHUgiw7T+eBPpbUsr5inmAtN5PaMS4VxGpmVK1TKNYgCAfzP44TllrrK01Q5t0blM1RYjWbndlIL22Akxv3nBv0ql92p80xgrJUYA2VzB7wf8ow1/n+l9z/AJf+7F3MKpICHy/DGUVGBQojRq8xIHYEzAJ7YX1KDX56YntXpf8AUw54ZnlHD8wRTOg16eoFyWJtENpsB1BBPqMFV8tTBywOr/WVpkQw5fMbR9y8b4oxlXmm20bfjZZmjlmFlNOOv11D/qYPqZOrA0hTcbVKX+PFlPh9Nq2bT6z/AFVKrk605hTcJA+qtMzjzOZWkuWp5g+Zpd3QKGSRoEkz5fXExI8odn8J7RDClJFydpX9+AK9NwCdG3aD+uGFThtM1FyOptdmnsNBb7sdIwDSqUxw7McrFPOpFjqXVbaBpj54uqVjaOiRnDjWdddvRWZehUFJiFOrSQBaZP64R5TgeYT2qTgDYmP34cu4mhSAMZxAVJiVDtoANoke7EctwmlprrBIy4fVOm+hipiB3GA+qDEFRtGJkfPrspZbKuPaVvl+7HueyNTdF33MHp2AHb3YpHDKKUUrS2ly4UWJGgwdxgvMcBDVXyxJ1U5YmBFl12+BwjqhIgoto3sPnf0QubyNRqTAI86TbSd8Ryy1Uy5Hlvr0gAaG/dgjK56k3DnhG0eeASQs+wDGmfjM/DC8eFqZzFHLy2uuquvIukBgxEnVvCnphcSblTEfcIZaOaKt9U3LcgowJ91rnF3D1rlxrpOBH9Ww/GMFcB4SumvUV9KUuV1ZVBNzEQxtIttiXE+HK30cav8A6jTo5AfaYKJ5x1PrgkiyTAdvkeX3S7jmVqPUUrSqkKsWpvE/s4BrZGsf9lV/4b/uwybg2sZgCoR9FBL/AFY2VivL9be4w2bT9DyihnHNV59IGol9oDkiNr4XEnFK1/uN4WYp5WqsfVVAVP8AVv8AuxrvPLUGlWHs2hp+HXCj+ZqjZo5ZKzmtJUUwDcgTAPmAbfwMfRPD/wDJ4py9RMzm1V5VmWnpL0wVsGJJAnewI7E74djzkEj6YGf7LAVNd4RiekqfzjDfhSMtMsQZUEiQbmP34dcU/k6pCDls7qPVayTPuZCAPiPiMZ7zmKVqTqyPQjzAVFriCOeCDYggkEGb4uEsu5V4Q6zfuFnaPAa8yU3Mnf8AdhgvD8xo0mY+ODRpSmjkkipqC8o+wQp+13OL/wCbj51SjPNTBLcoiwBMc28HGfHCs5ZOnyNUn/mGsfZIkd9Q/wD5OJVvD1ZjLBfm/wDhw6pZhBk9m/pvaIE+x7MT8Zn4Y45WaiUvtOoYGBEMNQm/YYGJHl5R90vHBKgETHoFY/jE4rPAKhmW/wCUj9MGFFemzgNFMqCIE80gYkmRAaisH68KVsLajpGr44OJTB3Ppsk1Tw20GeY9GOr5G0fhjz+ZKii4PpA/U4bDIBvPs31EzteGKWt3vizOMrZbKDS0TVAM3vUuTy2g7b4GIoimIM/frGyUUctVF9LBuhBj8QcDnIZrmA1aW6FhB9Lmw9NsOKnAU86vT5tVBWYmRzaY25fX8MTHhZVotUctMkCmtSixLCPtR5cXuQTEdTh8WKyHLwzb5/CQU+D1punydP1bE24bUYiQABsPMpfP28Nv9D6X0ipl9bzTEk6lvyCpI+rtvF8C/REOW80eZJqeVp1KZ5Ncj6r1jCyiaYHzrt6KfE8u/lGmQF0wYZ6YtuDdtsD8LdqaPGiQDBFWkYJ78+NPxnhlPM5tEZ2FRqaCFmAoQsGkoRq6XI92M/wjh6PRNYrUHl1ElS6GQxiZ0XA7Wnpg45uVHUQ2QOvx6Kvj3CEoNSWkwM0wW1PTU9ebmZSZ7i1sLf5tP3qf/Ep/9TGt8RUqdfPZWlcq1GmqsGtBZ4MFSS0g3kDa283/AOji9z8/+3CF90zaBd+nv4Q+V4UBk6q+WQWqoxB1SYG8b4JrZMashyzoSiOvLDzftG5nCNax7nEhXb7x+eNn0x3VHPbt3MpzR4dT83OsVjzKdVZDe1qqKSF7kxNu2A+I8LRsjSp6SdNSo2mYa4ABI3g9zgLzm+8fnjvpDfePzxPpjv8AChrt2Ouq0QRP5zFXl0hQNesaf6KImYmbe/C3KZRRkaqaRLVKZ0E3MTeN7QMLxmn++3zx30l/vN8zgfSnf4TfUtvbfXdOHy9PzMiYX6pKYJ1iEhySGvYje+Oy9OmGzphB5geOcc8uTa95mbYUjN1Pvt8ziX06r/WN8zg/THf4Q+obt89I2RWfo02ylCnysVaqSgqDUuoiCbyJ6YaPXpjP13OkAqwWoa66WmmAAF2JJkWbpthD9Mqffb9o49+l1Pvt+0cA8Kd/hEcQ0EWOmu3oraGXpjJGnoUMawby/MXV7Eao3ibbYaJVo/TcrU1UtNOnTU1PNSEIRrEzuCYjucKBmHj2mj3nHorv95vmcD6c7/CIrtEWOmu3oicslMZbMKRTDO1MhdaS0OTO/SZ+OCT5JfJEmkRSWnJ8xPqyr6iDe0WOFhrv95vmceec33m+Z/fifTnf4Q57P+T79Z2TOilELnboPNmB5i881C1r+s4GzBpijl1Gk6C0jWDplwb/AJ/DAj13j2m/aP78aXwQr1A6rLMX72FhcnoBhHUsIkn4RFYG0fPWdka/EskjOcppqVahLPrBJqGeUNH+yESVU9b/AHsZ5eM1TmYcL5g1s55VBcmdNmjVHLpJBkmSSABruL8RylGlJrzpaGZSoI+rZiFVmWZlBN4NVZ6x8/z1WjmV8x6gpsw9ovcGIAJMBo2kj5YjppwALp2Pa8nHke5X0PL3hoIkCx3HofUbYV+KlQIalg7p5d7FgCGUfDm+eEnhzi9TL0jTqB66hgaToBcMJI3uoMkETu2wAxo8tnHddVRDTn2VPtR3baCd46CMaHVBUZCpADDIWSzGYH0eio06lNSRqFpYRuRvg05tDm67ymllYB9QvKAd+9saYVzjzzzjMac6pxVA02+PRZzgnAKteiKSDT9bqLMJAXRp1QSNQm0yBNiwvGiahkqOYVK2oVkhFNRyqtCgShWA4hp63IAE7R4xVpU1WoyVQUjRVpPTJkgIWGq4EsRolT7XoTmcx4hzPksrsCJAao9JHABm0f0YB+8yAcvU3Idw9Os3DjLT0t2PZAvc0iAE4z+WolXp5dDSViLszseUyCdTE3vttPXCytmgHywFRD5WhakMpClaksD7h03vhfx/MZ7LZWi7BEWrKiqGVqjWLA8pKLyyJWTb7JwT/JpWIoVkFgKgb9pQD8eUfMYx8NQrU3FlV03tefWf7TmoM47zXtPPwc3LrzA6JK355EfDFdTPHysuAwkF9QBXq4I/DtjYGue+ONU428vql5o27mdlmKvEVOYzR1ppdKgQ6luTEAGZvfC7N82URJBbW5I1A2IABN+uNwKpx3m4HKG6JqzNt/n0We+mKc5VcMugqQGkQfqwsb9xGFyN/qoQkavO1ESNtAE+6cbFqh745GJIAkk7AXPwxOX1R5vTf5SBa4+lo8jSKYEyI/oyPztgTKgjL1VkSxSBI6TPXpja5orlwUqhnqss6Ehig/tjUvUpZWLEagAYvi+OcazNVEQspqMxAWlChdILEBFJAsDdj0awO1JgZHJbaVPGAXiAZ28tc/JEecBVyzFlAREDXFiCZBwX/OdP+sT9oYV+F/E1TzFo1WLq9lZrsDFhPVTtfuMbDVgtaHiZSVi7hn4SFguD8L89ml9Coupm0lz6AKLkn+JwR/opV12vS1RqOlXiYny2YEX7kYq8P0syXdst5cgQwqHlIO1gL7emGjUeKEzOVn+9G4P3O4x15XHCX0/C1bWusQjMROpA8XixOnURcCTiVHwnWLDVp8uSOV0Z4uAYJC7iDcdcHJR4nIvlZXYmSbzufL7SOmB8ieIMzrTOWXyiKZEaVFg8KBT25uwwJRhVZXwlWLKakKhBJIZdQ7AzYG479cdkfCVUt9bpQHWFCsGYldrRGkxvM7WGCaeV4i6jny2xWTOowYuRSvt/E4p4lV4jQptUY0dIlmNICb7lpRSY73jElSEHxLhXk0kZml2ZlYLBQFfumxPYyOmANeHuc4Hnq6rrfLkDmEFhc7m1HFKeB82WQKEY1G0LpLkTBNyaYAAAk+mJMZoQlQbHa8O+IeB61AhKtWitRo00wWckddRCwnpvqNrb4OHglMvRavnKk6f9kpZABI9t41liDCoqhiwidIZlgOLJGIWbRsT1Y9zXFKRjTlwF6czBvS+pvxB+OGmT4LTroPILaokmoQB2IhVJ1T6x+j1KLqeaVrw5KiMccX53JNSqGmxBIiSNrj1GK8tk3q1EpUxqeoQFG2/U9lG5PQAnFMqyFPh/DXzDlEEBRqqObJTX77nsINt2gwDBjaeG+P5OhRrU8sCxULLMIaoWBIc9heNP2SD13zvGMnpNPh9Cor6Jeu4Fmebux3KqCEW9gqzG+KOG+HqRJNOq/KdNR1JGuVnSvQAE+0J2PvGL/IUG16PKDjJg2yidfNaKDsDpLbDuyJzdTSAoVjzFpqIai023arpCk+yIiDOkWmMIeH8dy9KryZTzGYnSxCB2IJAgATTUwSZZjvIM6hpeN5pctUWii3p0UEdYVVEe8km/ZThDU8MjzPNpsaLHpE6SbGCDERIxzRx+Il1S0kwVuPCQBhyTClxZ1qirVqAifYSRSQMBYEc1WoYUTex6DbQ0MyKiBwDB3kEQYmLgXg4yGdYZddTOatZvZLbIOpVSTHb/ACnDLw7wt6fPmGqIHIZUDHzag/tAnSqGbagTMkLscWUHlrHcQ53hyuYn/wAjp6e6rrMbZgz7zWuymQUUnzFeRRpqzGCNRCgkmJnSI6XPTqQHxPj1EQlGiNRXUTyNAgHfzNXXTFpYNvEFlmKBqZZsvASrXD6qJfn0kGBFolQAEMe0okRjLVfDYyqurVVqVnPPp+yBZacBmUQCSST2AmCxoZ/kjynvIE4vCDt1SfTiROUfKY+NfDy0/rtHnOlGk3lowVxpVlqPU5TI5mKqChOhtxIxk149RCKjlKiVGOggg2Yqqhp9lgouCIBc40dTjeXXMVMya3lPUjUjqwuFUWgS+0yp9IF4oPGuHJLsmXd+jrkgCWgyYcSbibMTvJx1A9rgHSqIcNEh4jlJoVqFOoVylMrUP1FaqqVBMsjqNKAo0GWjmNpvhz4T4V9Hy8a9fmt5gOllsVUCzXGxN+4wRS8T08zSZWVwnsaWAlhAltC2VCZES09IwwZ5227iI+Hph8Dm3ckLgTAXTj3EBiYGIXKQuAxYox4gxZ5ZgmDCi5gn3C1yx2Ci5OELkzWkmAokSQB3xN5pPBOh/wDeg7X62t0xdmc/RyV3f64bIDcEwAtjYmQC021DuJzeYqaatKpVamUZ5USunlOouD7TWlgR6b6gwoNVzj4BbddKnwbGtxV3QdAMz+FLj9YtVMlmRQOsjUwPwJKjbrBmRbCXM1VA0rTZHKgB1vIgiGYX03B0EaZJJLGNPtPidfM+YyLqprUJCO6q1NWmAaYEmoeX6ybxovEqRwytmATqQU9QZo5maOg1CFBnpDmAbYZ7jGaopAh1hOU+WdzNkBlsrqzdLSFX6wW1BjyGSTA0yQCYFh7999GEfhanSrjzVj6lmVRADXHtNHSCwWZ3JtYDR+XhWeHJHiajqpGK0DL+1hvC3E6VE1TUcLqCxYmYnsDjQ1M5pywqltlDFo6WJMe7Hz6uMfQuI8Ob6C6dRRibxZf8sdhchAZbxFTfNhEbUjpvBEMDMXA3WflgviFZMrSrVgLsdXvYgIPyH44w/BMsWzFEDcuI+F/yGNb47yp+jhtgrj8ZH64GiKn4Wrn6F5lRjy6yzGSfaOwFz3gdvcMWZTPUKmTcVK/mMqFagClSDJWHcqVQ7dD++HAeFlsii6mUurEMsgjXPX3G/wCF4OI+HuBVqXJVIZEWnSp+WwpKiyC5vB1uxbU25gydO1by5qdoBVVbx/TpIAi02dahIKAkaPL0qrGoDfWxblH2F9cE+Gv5Q38qqWLawxbUq0tINRgqJJ9kQukBVkgNaVBx7lMuDRaqiIUdnKeWjKhJLciliocWmTpUqRcAYHzmWSplaKUKlN6rIKlRVLCS6wB7I1CxBI7zYG+dxcTLoPQLWOWWwwERmSe4Q+Z4jUpoatMg1ajqOrOS1gqC51t7RIAJCtewGEgq1cw2qpUd7zBNtoEL7IgW26nuZjxrOmlTTK6ArB1rNUIBIa+gUxBApgEzuWfV0HMnHFG1fWu7LUYmoevMSWa251GTv1tjdR4vlthzZ71WKrRDnS0wmdSuF9sfDt+ONF4KLl3P2NNgSZG2nl2AI1H4DGX4LwFWq+VqIq2BTl0ww1DmG4KwbE/pj6NwoAeZTtKPeLC4BsPdb4YrPEOrEDTNFtIMBOqyXGWJzNX/AHv0GLn4wKC00y1APXrqFLFmLMxC2QAwq8xUjl/tagJEOLpOYq/72NJ/JhlEbN1NWkutMGlIEiSfMIn00bdzjHxDiGEj23V9MXus9xzgz5JhR1kCqgZgRpJgkabFgUBMCGPtQYtJXhgHQ62BLgX2vAx9c4zwjL1VX6RTSpBOkMNtUKR6huUFetrWt8/8R5XLU6Z+jgU9RBOgmNwQ0GYIIHYdemMh4rA0Bwg/E95LQKRe7FmstxnOrmMx56hiTJVLAut9JEkQINxvHTFfAMtURNL6md2svtG8CABNyRMDv78Sp0lNQu+lQiSAZVbMQFVhFzIJHYXth/S4mgU0qKUqlasxp6npQoUhWZQEKyjIxUCTanMkm+SlQ5lEtkBtp1MC9tO84WviKzW1BmbWSfNcCooTXz1TVqcpToUjPsWbzGEGFaxCMLkwzeziX/qU5rVWKC7aqHKDUUkRpEQC53FjcbmJw4z3hps1AqVDSqEku7UdSEm7RqqDQdiBf3k3wxpcLyeTK06NItUMzUITzCBqgs0gKGKGAoAtJjc7OKrcI7hm02NJjLuw81lpNrGoXOhVeGuHZqjTrZ/NBqVR1K0qLHnVDGqo151FtF9wob70YyWa4ozVmRLKsmABLkfZuCBc9BNjh9mM+jKupGRH5wCV3IkEAElmKmSQvKNyMV5DLZYzUSk3P9t25o9AvKAfn7jjjimxruZUEDIDb+fNam+AnEJP7oBaOsFaiC/Yhh0kTFiD/wCcUUvASspfW4XoTot7pUkx8dt8G5fKeW7inToojaSQoqapAmFZmKgXEny5IEdiBPEXF6bvVpBalGdCM6V2YOoVlNMqykLCVHUaZHMZF7bOFY01i2jUMETAkE+cz3sFmqOdhktFvUJPkcqyZj6lRpPKqhpDFobmbq5WSZ9kTsBjY8KqahpLAkXgBhpn7NwCYPoPcMZHJ8bdWZtbNUcnUxIJ3ntGxHQW6YaUeKhnRzCus77Eeh6e447bqdVtD/WyWi5zxT5ET7a52WPEw1Jeb/HfmtQKQxYoxHL1ldQw27dsWqvuA7kwB6kmwGMWOVeGonhuQNViBsLsew/edh+4HGN8VeIK7KtKi3lISZCm50urUyzffDCZXSJ2sMa/M5epXo1MshalRiXfSr+fKg6UAcGOw1XE2IIbCXhHgEUHWpWZKkkCioUaJJEFVBYlgYvACyZJiRcMLWknvv280GSXjDmsVwHgFfO1AbhCQXquGOrmEqsAl6hudPcbjG08RcNpExUqIi02aVFQMwgKpV9IMBeWQLWvHXRcb8PZxVqGi6ApTZRDQRMEsDEhtK6VgW1N1grl6sNTCoQmmeRgCHg3kiYJmVjuTJuBWwOaLCei01a3Nkk/v3uUsyVDLryZXO0l1MvJKliQTHMxVgIgQJNrRJmdLwp9avnrUIFxpcuttvMSquoptcSO9r4A8QcPRlGrWGRCFpKqkEdgCRqFvsm07XAKjgXHalCdJPlJzPSa6E7AafssW6rBhWPQ4NIh3igg7LO5zm+G3n+R+U9zNVeH1FFMEVFAJCkaXU3ioWJYE2iBYXgWw7/9Q6H9VU+a/vxja+dSpXNUgsjFWYdSSo13ts89gYtAx7rX71H/APHqf48Z6lQ4iAF0hRYGNLg5xIkkfZeGg33TiRqVjYvVI7F3iO0ExHpghTMwot0ti8jHR552XJ5A3S9cs4uAQRsQQCPjOOqLVYQxdvexP5nDGhl2qEhFLRvpEx1v2t3xxyjagnLqJgDWm5t96B7zic8o8lu6VlasRLADpqj8Jxqv5MqNQ12NRCcsw5qhGpVdWULpP3jqK/tb6TBOV4JlqGYppnw6l1V6dNaimkSfsVHHMDbodJg8zTBccQ4uqVnhPLUqFXbQEAOjSg5Qp1Ejq2ozHsqpqudYBOOHDTc99N1X4hbzmp1AEKKPqacBgqz7RXYsTMjeR3I0Zri1OiAmYYorzJVbhgQD5gMxyglifcLEwb+IcdajUBUI5A5xq0qSRKkmLEATvJEyANJE+F8JqiqMw9J8wxqqqtQeiVChTUJTUQpXpMr9qINzXh8OCL6n9/4VjnHFjeYbHhH7fuTrnmkfFOKJTdFzNH6RT0gCuyg1Lz9u2uBBgsrG/Phpw7wllaglIqJU5qTgtKnYqfvLO4YAoYBFwcLOM8CD5Y1KK5hUWmKlRXNPShLkKkK3tddBWw20m2AOFV6tFBQpioz14bywY1yCAUgFwukmXXSWCm4URhGhzQA8yd1WS0zhyTqtw9FdPLlAoK1EClafv/tEqbxa0SCIxFuGmSDpBBuLwP1jAw4v5SCnVUaqfKwWyqAxIQEyARJBJBJAFzE4FzHjcEkhVA2jzjMRHtBLmOsfni0hrbjPVLzC7wuNhkmRykdVt/HbDXwdwnMVM3Tai4piiwepUNwq9VjqXEqB6k9MJMn4poPC1Fe5jWSDHxHT4dNuuPonB81RTJ+XSLKRdjGosx+00Anmi0WAgWAAxlr1ywEDPSbD30VjGNdde+KfE+uo+gwFUgEi0++b2v07XBMYLMVq2sOultTAKVXUCDA5tIAEAkzPTpGL+J59qrCnSBJYiAN2Yxpj1nbpee2Fp8KZqnUWlSZTXNtFIuJtJAqaQDbckhd7xjJwdF9cEudfaJV9SqKUACybZ1FCAgKHHRbau+hZkmJaNwAd7498OcLr5d6edem4pNLCmqM0gakDMxIp0zJlZJMTYSMNX8MUcrRC5mtUq5moVDaKgQHc+StRuYU5Uk6BLEc2kRpX8Tr5WqgpL9IowPYDs46kMQ9aWuZllBgAC0Y6fDcI1rf9k9YGY97e2Wyx1K8/p/rvsrScN8c5LNZpaYcjlhNSsNTA672KiIkXgx866uRy+oNrUgr5Ss7s2wNheSwViLDYkCLnGa8J+HqQrhzVSVUqsakMtIZzqaAfLLLpW3NNyJxtM5lkFGpOghRdAwYWblhelyBO8sTgu4HhrBhIb528+/4VZ4yu2QL27He6x/FWpGoSqs59jUGdNOmRCKRbTdbAdhgFeIvTWAEp0lkAzJY7xfYm5Mj9+F/G+JvTzOlI00lVdJ2JI1G+833npgij4jUxrpMDP2Sre7cj8e2OVVoVoD2UyWESP/oxpM5HyXRovBs5wJ1Ex7dlNFzRp0jUcDlGw6kmF3vLEj54zeT4e+YOsiF73Gs/aI7yZJbp67YeoPpZQ6GWgOYh4HmMdrAnlAvc3nDpEiwGM/BirTxOFi7XYbDr1V1bBhwm/fdln6/hFChNMw8eyYCHeQLSCTeSTcetklNjBUghlsQd5Fvzx9CpphPxHwgatXzKTqmr21YE+9ljv92wm849L/j+P5JwvNtFyeI4fFduaF8H5mHKlxewU7mzMCvXSukgjYaxtsdNn8p5tNqZjmHW4kGRI6iRcdRinhHhlMuS+os0QWblCjraYHvJ+V8MOLcZy+SCtUH0hyb0qbrKiJDGSNQ7gGPfiniY4muXUBbXadSrKRNJg5hurfCGWahQc5lwArh/pEhViApmYhtP1evoqLtFtGy0VrU7jQifVaZaZ6rAPLff0GPmHE8/meJ1EEucq7aCKRB0G5UuXXkMkatxpDRJOPpHhvgeWpZIKSvlaCtyP6MdGIi7DncfedsCtTDIGKTn0T0XHxOjp7/iVn/GnEEzFP6Ll6qtUeS+hS5VVGpp07GwEE/eEEmwVFKlML5dFVBiEeppc0mTTGoI6rpKxYiCd55mzPi/jA+kVFpyFLyYYzIsbyZI5V5puj3vhNlKwW6uAYi5ggX31evS498nCNxAYozT1GttTBiL33IHf9ptxyuuYrBG0U2ooqofNTyTJMsaoF9UAKQB7PW2B+OcLpUTTo1qVVqr6Kj8xppdQoCto1VCFiXECWfqThNnsvRX6xxJaQLsxYgAEKJ09RAFhbYWGn8JeFPpWTVqtasmmowooDakFsyw69al4G2gbEsAhdF8ipcQ0mRoNEizHC0XX5NXWA5XSyaCDAaJBZbAjtN9tsD/AEOp2H8fDDDO5b6JVfLsxJRiwJEFw4Uhx3tCzf2COmAfJP3vwx06fC8O9gcZnofwqfr67PCD7hXrmub1JAAUEknoANySbADecH8QqU8pIrRUrx/QgjRSP/vuDdtvqkvbmIkYpLHJIsT9OqgHYE5VXiFCkH/WaimCN0VhFzOHHh3h+XyaLWqUxmMxNlYr5dAiJNixesCZJbSVg2HXnTAlGZMJW/Cs7nEDV2Whl55VqAogEE8tFRZQATqqEATve/q+BNTLTp12eq/sp5QUERMySSOgggd9hOGh4nVzFX6xddVzNKlEayI5o6JI08xuEYzoBh1w/TkywDmrmK96rU4HKIlUNtNMAc9YwWAjl5dIBLjDUCABJXzYtVytUUXsAx0ixEzDCNoOxGxkYdVONsiPrBCSwpkcsMNJJQwQVkkMDs0Hc3L8VZVKr06vmUCGFmSyM9lp06QFxpgS4seYlVAAZLxeozVaSVArCkQNKAaQtjEbQwF/j97CwGOI17utbazzSbIloJ+bx8E+684ZlzWqB6wqKgmFpxqJN5OpWCiLywlj1FsFPl2p1C1GqQjBgi1F1E6l0Ewtw8SupBOwmJGHnBeJ061WwUM59nZtp2Nza9tVgdoML+LVW8wMAFmSgFxpmFM9yok+p6bC17MItms7apefGbICjkMzWqL5Ap03KLR00w4VlVdE1PMZwQqfaIsFB3AxPO8XBLUso5Kso83MvyvVA7mAadAQAtNVBaLzMCXGs0aNFaKgedXUa+60yeWn6eYw1tB9lVBBnBeV8Lk0glgTJZiuoE2g7ggiIEHaR1OK5gS4pCMX6QgqHBUVVYGm5mJqhoWOqKo0hYMiSTuOmH/B8rTzDmkYQIpd2W3IDBYDvJAAItqBPqrp+EMxSlUeaerlJaDGkQNOkyJ1CcMxS+iI9IsNdSfPe3Kihl0TAkRqJkX1ARthrVJDPPp5I/pguHRJPFfh6lzVaCkLNwYlROkMWtqQnSIMsDNyBaPBV0ZdWqktHIkauVGvU1bAgBdEDUJJJBC4nkM79JzEPTIpMDpglQoQeyW6KBEsLi+xeQz8LeG6vEMylVITKKDRWZUmmhk+WsXcm5iApcC5BGKahAY6ctO+80YIdZH+C+EqTmc5X1JQpgqjWnUxlmUtaVUhQTbnbtY/iH8olSsddCn5aXW4LVHFgskGANWolb7C17GeJPEaIEyGUp0qdBbOpUaWmCUAFiDLSDdyD0k4yefy1PLk1wASxIoKyg6SN2LaTq02Im+/oQvB1qbCaTxc3aRpGfvurarD+t3se++ilxbNsut8xWKAk/V0yQxWSQHa7EdlEADcjcKadJ6nPSydZlBkPNST6gkw3wkfqTw7I1TT+lGl51Sz0xUB8qmhb+lqt7OtxJRT21QbAPG42tJC1T6+rUXUisTCoJJqMR7IIPKognSLgHHR5j3nCD7WCwkBolZipxVCxDK9Cp0DCB6i8H3W9/rouGeIK1flqsopU11ta5ibkztEnvI3OKc5wVK4papqK/lksZSNahye6wsnf7J6TinhbeRlq6tQAUEeWdqjJVc6Q7wdQVRsbe0uMjqbn03BjrGR/Px8pyQ0guCzhpNXZ3CnUzFj1POSQI3Pa2D/AA1wjz63lsCFUc56dDpPzBt7uuFv9FUKqxGxXsVPMvysPeMaXwtxry6p1xDLDfOdQ2A9bGbbb47XFMdU4c8mIgZZxt0781RRcG1Zf2Vpq2R02G2PaNDvhlVTENEY8yLWXVQopYnVqrSUs5AgTcx+dhe1+pjfE69QKpY7D8T0A7kkgAC5JGMVxTN1MxXXLCoGI/pKguJF3I0k/VoIRVP25vLTiymzEUj3YQruKcerZljToryKbk8oF4BZmIA7xvIsTcYDXhrTBzImLgK5A39Aeh6dMTzr+1l6CsTTMU1RWYuGsZWCTUJG8XmIEDBHGvDrZXLGrmnCVKwCpRW7iLOzsDpWxYcs7i94HQpsa4AA3WV8tMuSatTzGUqDMUmAb76mUfrpYW/ZIHcQYONfX8WV8zRWrTJOumzMpKMabLZtWsTpS7hgROmIMyBs/wAHHlUUWPNdb0xATQEBAmwULTU1C52L3N1wHw2nlcrSCVpAzGqi7gwQrCXc/wBhNSLIuNT9MIWzIPumZULCCFlRWDGRPpM7Db12vfvi9KTE8ov2uT32FyfQXxFsk1J3puIemxVrdVMSPQxI7gjB2QzRpVEqjdGDe+N/wx1KbJZDdrLM9xLsTtTdfQ/C2QNCiJUo7wSDAYAewDGzXLkdGqNhsXne+B/NBEjY3HuOPQ+POEkmSul5L3OZKlWULVppUUGQHUMAe4kWPuwL/o3k/wD7TLf8Gn/hwWj4914gcRkVIC+UcK+1mqlQmqWLLJ5jM6qlo3JItEAHYHGg4bwgtTStUqcrKIUQNSklAzrBVaTEELcaibQJw14d4dFOqFoCmzMIQVKZZlIUCVYMIpwNRU73uBsRxJVydN2rVKgo+1UDEFq1W0tpgXsAinSiqNUECVvwhxkqiSBCpHEstl1N1pu66atSow1sBfQoBlUsYVTqaBthVksscwyl58qqwC02hXzDC81CIimoBJCwoCWFicIq+ZR6muGTSSQCdRkw28AkTbYbbRGNBnOH+TQ8/OMyOACKIOnQDtqIGpnJ5tM2kSCSFVnNxGfhX0uI5bHNAuddh0/lZTMZz6Tm3JfUKT6aaiyhVkMVAEBdURuxAG0WM8P8FbNZt6ZnS3M7KY8sEhVvHt6Va33o3AJxmuG5ZKlVEPKHqUxpUDbUFidgTqEm/UgHbH2aglHKoVpgKqSQq9W3kkySSRuTiup4XYiox80uWBaZ/Ye1989F8tyq6arlCSKfmFSdzvTSYtOplNrWxrPCXhxWoGpXY8rEKARAVVHdZ3kfDGP4TW0o09lWfmfzUY2WazhThb01WAcuxJ9agLN07sf8sbOMdDhHks1D9JHqkPhuM1xJ61S6pqqR03CUljeyR+zjafz0uqNItsRjF+CNTCuFvp09rSD69YJ+eL+I5k0qmkjmG8+t8YntxOhWtOFqZ8a8XmjXWloGhlDar6hqkHyxYFlgkCbk9N8J/EOfbMVSqjQpI1SBI2IEaota07gdsH0wKlIo0shIJWSL2+RtuLjphZxXhnlVFSkWdjA0HTrkxAMQupidjBHUXEswtAIUcXSCnPAskatRKNGU0CSwglKYILNeBqcgCevXDPjvjGpl6tKlSJCIsgAqxTUIlHIlpEli8s0kz0x5lqK5PLmmXBq1qnM+wYoLhBI+qTS6jUQXYNGkOIyXG8yC5X2nLEs5gRcnSsAHck80kSBvONtPh6VduF4mRaNNj5nP23Wd1V1N1vXqnRUVw1RXDMSZZTcEx7X9qw37YE4lkzmM7Tyii2pKIsZgc1S5O/twe0bYl4Q4HLjMvyos+X/7hBgizBtCkXO2oAc0MMS8I58Us4c0UD+UjuFFpZytNbn7POx7jbHOpcN9O97Q7FGVsun2V9StzGNkQtN44zyUCMhRp2P1tRjHO4AKI3ddKgEWEaFFgQMG2bZsvUquS1TRUEmZLElwTtsquIiLiB2a8Wy9Rs0azuXNZtdQMBpk2hQBKhVAAuZFjj3hWUqCtR5YUMxqzpuJXmaD1CseklztsOlRApUw3M79VleA8ymXiTRR1wIeiopoF0kaijUgSGNwqqSNIYgwTABwTnMkPLCVQWQhWqMoYFdPmtqgX3VZEGzG2BPFOqrVo5VQxd21vytdiIUKbK1tUkTBkTZhhpw+kWSnTJPMgE+0dlK9bklonab4ufAbbY/cAfukFz7fz/CwFXh7V6BzCaPLoAK7FoZtbDSoiQWXVcSPaG9hhXls84dAshC6yIBNyAYMWkGIxoPE2UehlKFCmQUp1qi1YMjWYZRfooaoLWk9bEpuAZQvmqKMJGqT/dBYQe8gYy1K3LpYgSInLormtJdC+l8Hz3J5ZbUUFmtzL02tI9OkYLOYvGEeVyApsCsiIEegGkeu0YP4rSNGgtUsNVSdC9feT7iO8SJxyaD/AKgS0z8Lc4BiC4txeapUHky6mowmzOIVBPYMy37n34zSMVp3Y6sw2ksT9lDdpjdqrEnqfKtfe4VYpVSPtsim+/tN6zt+J6gYi3D6lU0fKRmLIighgASzM3W273P7sdUta3wtyCx4iTJRXAs/9GreapDukgseoJAYSbiR1/S2D3qNn84vmwqhzMtIGlQ+lZ3ga22uKZ7zi3hmWVFOqxiFtdrgTbYXseogDeQXks/ToVDTRfMYpAnUEliGIICEhIVVZyOjffJNprAWAhV4cRkrziuZ8/NCjMK76qkMTCIGdktadIbvcop9kSi8U8RFarUV1sI8nTphTLCqCfaKnlCrcQBYGDh5w6iw84u0V6rBeeCdF6hqkoWXmqKLD7kQARhdxHgmo0gGBDVQhIBEXiwaNQv9mRy7gYSpVBAAyRaw3JSGvdxUNyyLqnqyjy5t3VAfeThlkMqroWYjqNKqOgmTA1D54lxYUWZaeXQkKTzyZeYn+6It03IAm4WUzTIdNMkaj7BEgk2GwmR2jEFRwIIJhWta3CQYlb7IVR5VOJsoF/7I0+nbtgpKmEvCQy0U1e0ZZrRBYloj0mPhgwVsc5xklaIiyZBsdrwItfEtfrgKK+rUUKIJ0tfWphqhF4QxOgGJeInoYAOE4/wyo1WmtJalVTqKooLaDaST01E6jUYyTqLt1KHI+LMzlyaLDV5fLbSw/G20fuGG7cc4hVhRRdEbdmEKJ6lBv+G3TGoCLk2VBM2hOeHZehw+czXqI9ZRy/ap0+zAn+kqbRA0qZjWYOMT4s8Q1s1Vg6lQHYm5O+pj39Om+5w3rcGLia1KpXafafzEA76PLeAPVgTbFWb4HrQKlF6br1Y1HB9JgmPdtiGoNEMB1SLgGdpUaoerTNSIIAaIP3tjqI3G0ET7tvnPEFCpRPlqzs4gjVpIEXJJ2MWFiZI9+MXW4RmV3pP8FJ/KcTo8TamoRkgL/ZiDtc7yT3wCwOOKUQ8tEIwZddPlqQ5ZmJmAyAqoUskmbauYSpBBBvjbcR4oj0XpEEK1NlNohSumfQDGBzPGTWMIoLz7Q1a9oPrqi3uEbYgudzFOJd11AgaibxuBI6HoMGsDUMygx+EZIjwnnzl8yyNK6wFaDaVNves/Ag9saDilEZmoGYMGWxItI3Cn3SY95xjnUsS5Mk3/AI/D5Y2XAs0rCesd59+K6lvFqnZfwoqhw9lQBBpIPtdf/Pr8ow04Z4cFFWqVNXm1FdKIKy+pl5qwBE2WeaRIL3uDizI5rQ6uAG0sDBuLHt+OHX8oedWtQp0m+rqkhmgiUOm4a1xDGQCNhfFbQ1wl5t021TvdgKw3iPiHtOhIkhUh3gAagohiRqCnVI6wZ6YQcH4SKznW2ijT0tWfdoJgKo3NRrgR2J6YpoZWrVKXlS3lqzkwLFr2MDSNRgTA2MY2We4SmV0UoLLT51qEx5zuseYqgkaQsKoNwqmYLGe7TqU2NgFc1zHnNLSztmKboSlOnyLTUnSq3AAkxMEAtFyCd8V+GUUtVDf1Y9Taoh903wRxLidNAlMK4KlSxIABggmLyZPWMB8Oo/6waWkNrDoJkbjzFMC8F6ar7mxmr1cbgRsnYzwkFNmqLVqcxADdNxAEkz0hQTP/AIxOk1SoucenTKhQy0DrBMmQAsrzFVAYkxfRtMgKq1QhKQVWrZlgFCnTyDmIZhsCwuYMLTabNh7mMuEIpUjCURpQ9zMux39p5PaIHTGfnYLlXiniXtJVqB6x1CpWQX5gVACqCE1RIA0mIB1Em8HHuRdGCQTtCCY2ElmAkRpYLE2JHoSn8SZmpTpirqhgQoI3WZ9gRBPv6SbxGI+Ec1WrVKr1qnmELTRDCruWMAKAB0JtNxc4tof7LhLUGDNZ/wAUr/r2YB2DCPTVTpk/M4XqoNoGL/EGb15rMONjVcfBPqx+C4d+HuCEKKtQXN1U9PUj8hjoCuyjRl/X1VAY57/CmHDKFZKAqValmEU6bCXMWLTIITcDVM+gF12bztRmlzIFo6Aenb/zh1Wy+q/XA1fh0jsR17489iYHEsaBOy6ZBLQCZS2vQjLs3TzE6+jDaL79fzw34LndNFCn9J5ZUGPZN0n3xI+OAjkS1KonUrbe5FxtuTEfHHeD8+NDIRqZTrSSABNiTebG8C/Ni5rjFlQWwbo96bq3MIZ+ZyV9lF7ehv3mIGATxEs1NqY0lyQG+0AvrtFv0wdm6jNqYXiFB6m4DMfSJAGwDYAoKKZuCY5R6d7ep6+uJiUhNWzI1yQCzQJOw7W+WF3GzMAmSSbkztbftJI+GCcoBrFQ/ZnSIkFjaT6AEn3x2wuzTmo89Nh7u/xucRptJROcBUVW0LpW5MS36fx/lhzwPgYpjzKl6h2Bvo/7/Xpt3wNkKCq2oiSNvT1wy+nTip7iVY0QjBiYGAqWavgk5kk2xUnUzOPNXvxMNjsRRK6+WWpapTVgPvBT+Yx7TySAAKCoGwUsoHuAMRgpUQ9RHoIH4RbE6mVS/wDmP0jDyULIM5Y7+Y3x0R/8Z/HHuh49of3h+5hghKCi2lvlb5z+WONME2H6/PEUQVTLMwksNXdXemP+Uk/jjynlHUWepbYea5/FpODXyv8AYFvf+Fse/wA2iZ8tR6xf54klCAlNdLc3msbiFenb4vo/PrimjlwBcVRMWqS2190qwPicPRw8dgI95/Ccc2SB+78j/iw2IoYQsrnOEgtr1IdUkhl07+qotx3Mn34jlTocATAsSOYfOB+QxrFya2jT8h/iOJnLrESPcSMAuJEFQNAKL8LV6CspKTU1SHJ5VAEgxIAMjfoT8kH8oHGqVZ38ttRgrUOykC3UC/SZNumGYQD7QX44QfzUEzlGqwV6SvqcAgRElWiVJh9LECZA6zGDReGGCEtZmPJFniPkZellTRIVHNQhx5dSqSCoVg0QNRBKmCQgAiLjvlzmMwi0vLViIaUakgI3IUBhJM2U3sNK3JQ+OOOpWzDsrMQxLENAOo3Nt4jbVeB2jCjhfHXFRGepVemhnQKjDVGwN7id+8Ri8k6KsRqtxWyuWy5IzGaOYcEQmXp6QI6NUqSI6EKsj34U8SzIdxWor5UkFBJbSyEFSWbe4Vt+uF3EeK0qpZqamkzbyNW/UbGfeSMOqFTK1aGinyNvL+1q9SY5Ttaw3wmIi5TQDYLTeG6qItXNKwIrKDTQKdNBEUUxRsNKuax8vSDdKbHq2ICuBv2k/wAe6/xxlOF8Z8ktTq6/IqMDUC+0jD/aAfaBFmEbQVuAC8y9Ks0OAtVGiKlNtaEltMAgbC8yAQBcC8SowuuEWPAsUjzmf+kaXJ5GXlXoBJEf73f1j0w+4dGSyLVWmVBqwR9pgFpJHc2MdycWcI8K06YFWvC06Z1qjPCi5J8xxby7BtIOo2BgEkJOJcU+nZlaVEzRpnWAxAau4+0AY5FHT/LGqlFNuJUPlxhecE8LqqpUrktU9opbSCby3dpk7xPfD962A6eQzJ+wP20/xY9TJVzuAfcw/fjnvc55lxWxoa2wRArjEvOGKF4bUN+UfH/LE6fCm6kfj+7CQnxKwCcIc1wtqNbzadhMj0J3WB0/S3TGjpcNYfawT9AteMFri3JK4B2aXZcCoAByxEgzuP8AP88WpwMEyxJHYWJ+PT5HB9PIL3AwSuZQWBFsHEhCVVcgW5VAUHtMe4TJj3nEP5nK4ZVOIaZxZl8+rbdvTELyVMKUjJkjaMSpcPOG1N1JsL48q0zOBKkJVXy8XwNWY2OG9Sniv6CGGICiltLPYu+lfxbBa8Gvif8AMvqMGyCJFM/eHwXHjU2MgMR7gMe+evf5nEDXXqR88WJFMp3LfMYiaA3Jb9rETmFA3UfDFVTiA2B+X+YxFFb9HF72n7+O+iKek/En8oxQOIztePQj9TiLcQHWd+x/dgWRRX0VR9kf8378ejLr2Qf3f88CfT7ezY/j8cSTOnaDgWUlErlxtyfs4sagO4+Cr+q4CqVzMde04gXbeI94wMQQlHMo7/go/IY9H+83zwAC0xee4AjHn0eoLhz+BjExBSUwqqxsK1Vfcy/qpwrreFsu86tUnrFP/Bi/mFyY+EYmtVuhPxj9IwnNaFDCT0/5PsvMrVq+5hRcH0hqUfPA+c/k9V3JSqqA30ilYe4B4A9ww7rZ1lBF/kY/O2PKNWQDJE7g6pHzm2G+oASnDks83gGqAAtWkYFp1j4eybfHC6p4ZzuXOpHWmTcmlmNA6e0G0T7oIxtQ09SPy/LAWZ4Pl3ZmamNbWZ4ufWbXtiDigLpS0QsXm8rVqQa+aSr/AGTmqbR/d8yBiOXzS0KmtHCsBEq3Q+oO3uONplPD2XBsobT3M/gZvg7ywsAKPTb92HPFt2JSBmyxbeKKrGRW29Qfzk/MnHv+lOYH2wfQqP0AxtauWSOdKbDtEx+OIDh1DTp+jUiu4GgR32OJ9Qz/AJTQ7dZan4xqqCTTVgNzDgX9ZPXHq+OqhYHQkGxALfn3G+NV5axZSo+6AIjaw7Y9oUlVTBJPeFv07YTnN/5R8W6Cpcc1pLAj+6SfhE/hiyjxAxJqAg7SCp/GLeuJjh6wWJ1HrufdO1sX0qOk9ST69uwjYYo5p1CYOKW5nMhtqwX4A/rjzKZZaiFg7VL+0LD4Abj4nDrK8OL0nqhipV2ED2QqU/NY6QpZ2IEAAjHcT4Y9AqDzsQ2qByppdqYbVHs2G95OLvFEgI4ylnkWgkkbdR8ZnFVPhWkgq7r6Agj8QcOaXCS5phHu9NXbWJjXV8lQNCz7VyTYA+hxaeA1QkhqZIUnSNc/0Yq6QTadB32nALaukJcRSNcowM+Yb23j8hgmklTbUGj1b92GtTw9WUNzUzpXVAktuyGFBvBUgxO49YHqZJleorPIoqhIpLzEs6JEtPs6pMAi2Fw1dYUxFAZmg/2QpMfaLBfwk/hgB8rmiOQUV7w7H8So/TGqzvh4030mq2nRUMlS0tS8wtYLCqQqwpOoy2mdJjzL+H6lRdTsqgqCoWbMTSgOLmCtSeh2w4bV6KYp1WcKZpU2XUR1cgf/AAMYH87N/wBT/wDtH+HGjznDq1NUepp0s+nSDcGCQbm4IUnvjvM9/wDHxxW5zmmCFLnVKqNJSzGB8LTi1FB/jtjsdjNUcZzQXqUlMkgWPbEjQFj6/D5bY7HYrxO3UXFBiVRPU+7pjzHYElReVFEzAmAsxeJ2ntj0EiACYOOx2DJhFWOgPxMfrgPLZhtL36i2Ox2HGSBV/wBJIVbC4wPxAnyywJB9PjjsdiTeEdELQquy3qPaSLjpHphnMrJ6Y7HYGiVeoZAPU9cWCgFg7mOt8djsOAJQVbGYOLkyYsZO0747HYrp3N06qcRHfeet8dQ37W6Y7HYY5pFJlsBv69cVk2t3/XHY7C7oqwUQSvS/T0xTmU0uFHaZ90fD8MdjsWgeEFOBmgxXJqb+yLXMdekxizh+bZiZPs7fnjsdiuqTPoFWVYHOoGSLk2JF9psd464oeRIlokmJMGTJkbGTc47HYge7dKVMCbgsCBYhiIB6C+19sLHrsGcamhUJAkxtpv6Rb3Wx2OwWvdiz0UTThmYasgLs1yR7b/Z269748bKlqk+bVB0TIe/uneMdjsXFx3QJSutRIlld1KixVj9idN9zBZv2j3OD+G8Qc02OpgUgAhnFj/e/KMdjsFrnFuajTdHFQFB6KbKSdI9QJ3x7rPf8BjsdhS47q4ZL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8612" name="AutoShape 4" descr="data:image/jpeg;base64,/9j/4AAQSkZJRgABAQAAAQABAAD/2wCEAAkGBxQTEhUUExQVFhUXGBgXGBgYGBoYFxcXFxcXGBYXFBcYHCggGBolHRcUITEhJSkrLi4uFx8zODMsNygtLisBCgoKDg0OGxAQGiwmICQsLCwvLywsLCwsLC8sLCwsLCwrLCwsLCwsLCwsLCwsLCwsLCwsLC0sLCwsLywsLC0sLP/AABEIALcBEwMBIgACEQEDEQH/xAAbAAABBQEBAAAAAAAAAAAAAAAEAAECAwUGB//EAD0QAAIBAgQEAwYFAgYCAgMAAAECEQADBBIhMQUTQVEGImEycYGRofAUI0JSscHRBxVicuHxgpIzoiRTY//EABkBAQEBAQEBAAAAAAAAAAAAAAABAgMEBf/EACYRAAICAgMAAQMFAQAAAAAAAAABAhEDIRIxQXFRYaETIjKR4YH/2gAMAwEAAhEDEQA/ADrrSdDr0qagxJ+VZDYstqNz9xUzxBRox2+9aiZtp9mglzWRoaK80DU/P7msEcUAM1bZ4rm2Otbs5UbUvvPeqyzbzqfWgxxExvUW4h2OlUBoNzv/ABSIuDY71nPxHprSu8Rjc/3qANUsTqdqdjG/WgLWNn91TOLnvVBuYO75AN6B/EedpG1UYbESo3ihsU4XUa+6sSZuJqWr6STEnt2opLx1J0rJw17QQD8aJS4F6STvrNERl73xsRQtvFLO2/QjWnu3ACSBvQ926NwP+6tkDkvqRHf0qa3VggyfhQWFbSGFWXLgBpYCjfT1NSW+og1nJeBMQBVjAUsUatvFg7TQHHrs5QJqp7+XaKDxl+SKWKLMMhiaquMR8fWrLV4ARQd5zP3FZ+p08VDus7n60ZgEuASu0/WqFt6dP70XYxBVYBArSMS2WXL973AaR0qDXrmxG+k9aguIbv8AxUxeYwdND2rVmaLExV0ALGg0/wCffU7mMac3Lhu8HWqHxZ9Ks/FkdvrSxRF8Y2wWAZn3ms5rTe6tUXydamb0jUUBz+FkO/XSm4gJH2aWJfJcJExEaVO40j4V5prZ3g9BOFueQUqDsXPKKVdkzkcg2KbLlDdZ0q5uIk7/AMUELI7VNba1AG2seAIgmanZxwHegeUvan5IoDQPFD0qy7xgkRAFZq2R2qxbK9qtgv8A8xeZkVenEzMkfWg+UvanFsdqllNhOJpSfii9JrOFodBUhaHalko2bXGEywZ09KgvFl1mZrMFodqkLIqWWjWtcXXrIq0cZWNjrWOLXpUhaHalg1LvFlIAg0z8SB7xWetmr7GEZjCqW9wJ/igDF4mOxqD44dJrRteEcUbYuCy0HWJAeO+QnN9JrN/DEEyCMvtaGVEgGRvuRpQF2A5jt5LbPG+UEx/u7D31pfg7sTlG+2dJnt7W/pXoXhLBWBg7fLyur+cnRpY/uiRmGgjoRQmL4BYuF2DXEJ1ZVYKFaJ9mO+vbUxV34dsX6LtZG18Hm7YjKSHDBhuCII+FV3cYp2mtrlfiMP5oLopZW6wJlD6Rr9mue5NQmbE8c3FkvxIPerOcNN6rWxUhapZzovOJA71EYketQ5dLl0sUXDEirBi171G1wy40xbYwCx0gALuZPQUMbVLJq6DPxSzvVjXlgEmB36GrOHYRERbtwZi7i3aTKXlomWQasOkbe+g+L3bTErczZh7RIbf/AGnVR6DQeldMcebq0jMnXgUt9f3VZz17isD/ACy9yrmIt8tlQyeWYm31LIPLI7rG2oNWqQQCCdRNXJCUHTEWpF+MYTM0JdYwfWpFKtt2964vZtA9u6QAIpURkpUspyQWny0SMKasGFNUyCqtTC0SMKasXCmgBkX0qQtUUMMamMOaAFFurFt0SLFTFmhQZbdWLbogWqsW3QFC26mtqiAlOFoCpbVa3CvD16/BVCEJ9ttFGsT3PbSap4ZyuaBezlcruQmUEhBJkuwVRruT6da6XhPi3CRcb8Rna3bbyuCji2qyfJBDwNfJtG3WtKNmXKi5PCNu2qMJusWZWnRVIEqYHTSDM+1W/Y4vZtgSQpt2y0iFQrscswNNO31rmMZ4sKrKflh8pzXVy5hC/wDw2FBLEqT0YaCY1jJwtx8ck3os4O25e9dYhAbc5gh/1aKNP3GR37wxclb0kc3k1Xp2OM8Z2bVi3ibrlbNy4bSDlnMSuaWEMSVGVuk7aa1g/wCIWJQ2rN1RK3rxtsRpmFpbihWP+4uD3ygdq4fxI13ijq+F5Yw+HASxhxnFxFP63zIFBeFE5ugEkzPqWCweGxPDsOL9nNbclwhOQ22c3D1Iggk9tfUVylXhtHL3eOthQLuHKjKEL2FyqHthYKhGMgjo+4y9QSK7vgnGLOKtLiLLAqwgzoykbo46MDOny3rwrxFg72Gxd3Ml57WYBLrWyFNuBAzABcwkietPbwKYglsPmtggBjDFQZ0JggFhB80xrFYimjc3GXR6B4vwLpeN1Xti27BciiGjl6sehlg2g7g94wwtRw9gIoUfpkTLMfiWM/2mpms8UmdcmWU0k/NDGkikmACSdgBJPuFR56BocsNJ0ifqRQfFeMlrfLQHDqpIZ1BL3JBMO6vJEa5culVI4tnR8O4baZzbuXfzAAxt24YgExBbafQTHXXSuwwfCrdsRbSDGrRJAH+ptZO/wGg2rxHgmIGGxqOXS4ACMoDh/NuQrLvE9a9CuePiVUW7LuzbKpUsdTsFJJ2I0ER8qxPI4v8Aar+5wyqbekzQ8V8St2m5KZs93z3ACWyoxkjT2QzCT7u1cpjMUuUuJiNNNTl0JM7DejMGl667New5S5cILHmIx92Sc4AGgEdKv4rwC5aBAKspmTBzAEESynYebp76QjwieWUMknbRLhWHa67YW67JbuWUuoFjVkJN4KYnPkIKx2nfWtbxPirJtqMXbZCZW2+UrdAXoCR5l1Gjd6zMHcsXLFu7dBItjXJqy3ElXykERsfmK4tuLh3uo9u66MSyKGAdCoIOrBgZWJ/2itOPN2mfSjJRVPZJcXf4deL2XW7h7wKiQQj+hH6Lgg6jeOsaG8Gs5bFsHoo+XT6RTf5hbupbt3Ldu2llsyArzHIKx+Y8CTpJ0+e9F4a+LgzLMSRqI20O/rXSTbikzKq9EitJanFNFYNDUqlSoDLCCphRUM1OGoCwKKkAKrBqQNATipBagDTzQE4p4qIqVAPFOFpU9CjgU4FIVJROg3oQpxgLWLyDIMxVRmdELMIcBc8ZiDl6iA7e0YA5fh3DLlvEBriujLARWGXOXlDGb2hBjTQ5t9NfRHx1izYe3bRvNIMWz+YV3z3CIcEqVnXRq5rwlwlLrYkvziltluILbM+ZA7LcRba+YwDbkQT5SNa6K6Odp7IcOt2MNfN3GJcuMVu5FthU0uyPM7uMoyEqI6Ox3igvFHGruLyhUS3YtexZtsCqSYzMQfO5J9qOvqZ7p/wOKRQ74W7y1IHMlLiIDqo5bW3UddQdjWdd4TYsBLuHs4XM6iOZirjpF1Jg2tOYpBfRpHkMjSrKTfZEkee8A429i55QHQkZ0mJykGQf0ncayCCQQQa6/HeLLqWQ1u5OGQwucu+ck62wWJZXC6y7QSQBFaV9Myxj2wd0gSM1tQygk+VLtm5aIXQHKRGojSiOGWcItrMv4KxLOqxb5rMys1uUW81wtIWRA1BGtZL0YeC8QYq5fNvCujwAzyl1RbSJJd+ZHu337a13fCFdsOBfKtduC4J/THmKnroFy69dO9czxDi+JtqmbEFVLFUDI1nmqy5WIw5MNbUZjnIC6iNRpbY51i3bGebWdgLloqFWfMc1t7aswka+btrXSpceVaM2rofGcLu25JClRHmUnrliQyg/rXaevYwAay7nFr/4rltdDqqF3uKTAQhAvlgZWNwW5WDEtBiuv8NcKDg37gm0skaqAxHUltMo+9jXGjbkl2ZI8LXMSA4BRRrnOikadwZ2GoHpWC1qwlwm9jbcowMWkZlKpEguREkDtvXV8a4pf4hns4Z8uHQHmXTIDGCMgIGo6R1mTAivJ8Vaa2zIwhlJBH8j3U/TfrMKUnu6PbvxFwFgzeUnyrobeU+zCnQqVjXrvQ3OCXVlbaq3lbKotg6eXObS5mUGPLsa824F4ix9sC1hibqRHKKcwBJBgfqRfQECvR8ErYgBgiW2Cq4ksArzDpdBJIjQhgYPapVG5STds00w7qLhttahFzctbIXMFEjVie2un964u9x+6mYC40HTKvmVfTzaD+a6K2Lgtw2LssxJBBu5SFLaqpiV0A6fQ1zuKFi3cFu7lN0qWGZotmCQqo0qJMTLaajStJEZj3OIXbjrpddgRlHNYddQAo0+elU4fGsLpLKjQWEroDIgwQNBvoP61m4zxJIZIyEmCqqFUDtpq3x0rd8CYMXnFxioCEFVzCWbuRuAIme9ZnNQXI4ZJyXRLj2GW3h1v3sLdtzCBrd4HZIQvbuWpjyqDJ6+tZnhfiyk8vzebbN0ZQc0QY1n6V1fjvGYUWr68wNiGVZAadY8sgzGhnSO9eX4K7kuow6MP51is4pOcbZ0xu1bPTJpzUJps1aO5KlTTSoDMpwKenoBCpCo09ASFTBqAqQoCYqYqKirbOGRzFxygWXzgSUyAsTHXQHTrpVSthukTGHaA2UwTAMGCRuB3qFdDxHF4TGRycRbVlGVVuBrXkA0XM/kJmTuNTQGO4LdtIpYEyTruNSAoVv1DfaY91Vx+hhS+pnCrjw26zWiGZLYm47KYuFU2VOxJETsC60bd4c7DI5YW1EypZXUf6MntsWOisGktoNa6vh+FAUMwGzQIzKvKAEZvZGUEgGdWZiNDW1BRdyI5clSOU8Uo62gDCK0oCBAXQZQJ2A0I/vXIcFvMhyEsrK4ZSjQyzAYhj65T8d9K6XxBxUszCFLazmMhF3yrGmY9T8B6cXbxxuypG0DfcjQydv+p1r6y/gnLR4qptI7vEG1iZtYoByoJ56Qt1TAzeYALfjy+0Ne876+E4WUJQYfA2rYMJcYXMSzWzLK2QMCubNOpG5061wtq9ybXPuOxDBrbXeWzJbkqFzsqmJgxtJ6dR6HZ8R4R7YNpzdQBUBRZ9hVEOGiCVB3/wC/mZnFy/aeuClVFJwBDAm5hkRVLF1wpAVVh2Yl8RsMimSCdPWK5C1YxVw5uGYZcOj5j+LuxzGEweWSDygSYi2pI2zEzHoNm4LtkBdc7W01MnQm4wMjX/4jIPurJvpjcNpae4V6R5xG5lGmPhp61yT3SLySdM5HHf4YYlFfEfiVxN5fM2rZ26EDmeZmiQNddq2/EmJCW7Vu08ryrYCmSD5mJcgHcmZMdq0MP4yugw9u03fylWkf7SP4pYrw9Yx7c5rdxHMr+W7LGhZCxOjDPJ1H6663Jx4v5MycU7Rx3gLh/wCJ4liW0dVHLaSB5ZUOwGmxt6RpLDpXevjLWIuthLan8Ph0BIX2LjBgBbY/skkxPmIPxqTw9+DwVy3ggBdck3LhJzsYMgMddNgTpudKz8Hj7GEwrHpBFydHa436QD2iAI00PU1xi0/+Evlsnx7jyYPDKbVsQ0oiRCjMJYtBnp7yd+44fw94eucRuPdu3MuaYCrmd2Gmi7Kg0Ems3iHFL+MuwW3bRf0pPRR7q9k8I8NFiwqKAugJMak92O5NYy5uLpHLJmWPXpl8N8EW8KWa0HBKELNwlo8qkMQQCzat0Ag+lJgnDbFy+6s8aso3YlwABOkSd+wJre47x61hkm4wB3C7sfQD37nb+K8/x3il8ULysi8krkykSZMEnN3j4ebaYjmuU6sRU8iXLo1uC+P8DiiTct8q6Ojrmkd1ZRr9K4/x5w84rGG4pPLKJHTeW67aEVj3cCtnEWmQQHOUqNfaEAgTp0+lddxE/mN5OXt5JLZYAAAJ6QBHvrrwo7RxJO0c5a8OrEGF6SNT75PWsi/4buWpj8xehA1HvX+omuyDUs1EqOiikcCtnLuGHeQf4IonA8OuXnDKpVARLNoPhOp+Fdrmp5rXItFuanBqC0jWTRPNSqqaVAUxSqcUooCNKpZaUUAgacNUSKkBAk7UBYG71p8Ea1nHNVnUhjywhucwAEBfKMq+fzS2g5Q6GueRLt8nl+VOrnbaTH7jGsD02kGvReD+GcQqct7iWVG+UG68bgEtFsGIBkN361tRObkY/GcF+LctcFvDBFBJdwbi2xOW3y1IRJJJ7nXtFZ3BbOJZy9m42HwraAhZtsBoSbTmH6kkj+1dfcXhmGcm4Uu3jB8w510mPLlVQQukRAArj8DxDFDFW7S20tOqh2LEtyrRXzMVDQrEMIAAMuu2arT6Rit2zXwWKuPfuW2KkWGQFxoOcQSVbUgm3DNps6pp0qPinjfLi1b2A36aqANBv3171Di2MRFVQWDe0in9RnMwzmFNwkSfgNAABx3iPGxnac2+uozGSAROupivdgjBOpPa7RxlKTj136DG5cvPyrCl7rzHYTu7nZQNdTXS8J4FhsNbLXluXyAJlWs2gesZoNwTIkZp0MVR/h9wS3btXL2JKuzAHlz7CQDnYGAp1gFu0LJOsuO8RtXCDZRVUAksN2PvgGAQ0f0mK4ZszyP7HaEFBCHi18OtxVW1luyGQ2wwZdsuXYLBPSvP7N7kXRcwzsmuqzsJ0U66r7zI3nrRyXGvXcgSSbthdJJKuxBWB00A+dZnGOHFLj5VZV5920AdwUMRrrXA2e3eEcdddbRum2ygszOj5jzDaGW3B1LBWuEnaujvcUEwApHqZOgmSo9PWvI/C1+5bsIQ5AuX3tBIEFlsr5xJJmHyxA3G9eicIwhMZ9DG66kgD9WadNtq45GuWxWJbktm/buZpkWxAzSA2kEfu367VTd4rbQhQDmIJBgAkbZo3gHT41z3iPxClhQlsgltFnbf22AEEAs0adq4Xj/ELi+fNF0GeZMlydMgHRd9IIrDVkcFJ2lR2fE/ELWXIY5wzEqCABlOkWyBqQCZzf8ANcV4ktriGzK2UaEn4aCOpg/DWgkxd66JvQAehgk+8bD72q1Tn0WYA0AgT21O3v6RTHicXbZlx9M/A4xcNcAW0zvIgdST23JPwrucZ4yv2bOVkRbx2VTPLHQuds/oJjv0rE4bw90Ba2h5hBzXiDCjqLc+yInXc/SsbHY62oZVYMR7fVie3oK6OEbuiLDDtoE4njrlxyXY3LjGO5J6AfTStbA4Y27KI3tElj7z/wAQKA8NcvMtxgWbMwBBjlsFkM3dSM41GpGhFbJMuo+NbqjqZz2guJVypaGmJgkodIPwJrXvYrmsbgUrmjykyRAA3+FM2GLuoQZmLQsEbnTUnQdZ+NU4SRnRhDI7Kw03HaCRWTaqibGmmplahFCCmnmo09ASz0uZUKagLc9KqYpqFDMtLLVkUqAry0xFSZqrBJIA1JMD3mhBws1fheHtiGgaIsyfQb/yB6lhoRNNh71kAhluHXKHVgCTMeVCuqz1J1jpR2I4mlm0LVm25a7KgsQJKIHM5DMDOrfE1uKMthd7Ei3cTDWwAM9tcwQNNy23OuqZYHlgC2DBBbM05iTXRFDcDFjzB/qPkk7/AJdsBBHl9sTrv1rj+HoMNkuOGLBc5s20e9ct81VP5rOQqZoB3PUAaGj+GcRYs2XCpbgyFdibuZipz3DAFpII3WTIAkwCuTl9iNRr7mlxLiudbdvI124dbaG2uZFBA5gdieSo/fmHx1FY2DtjDLcL3Hu3LjTcuvIzZZyqGbVhqxkxMqYEAVbefIACWKFgWI8r4q7lzKE/baAjWdF06s54f/Mrt0xy1VyT5UbygZoBJOnpOx0OkxXbHq2ntf0YddPr8mrxLjhVyyMRv/Xt6TWOMKbnLNxwLK6xDPdInRABEkiACWnYmNTRQ4UQJuApEl88KBEk5ST5hGpPpWtiuDooV7twi2E8yqIzh9CD1OhAA0IJJntqeXl8/kzGHHRi8Q4vcxZ/DYZeWklmjWO73GHtue/TYdSZ/h4RbS7QqDvGkn+a0eIYL8KqDDkoGBzCZB1Hfbc7VkcUxBRMy7hhHXqa4nQv/wANsNmxVrT2boBJ3i2WYT7jl+ddRxfhy4m5cRRmvW7jva6SWPm1kACM+/Ve9A/4acNfn2m3BN1yRH/6/LPYzl+VE+GjGPvXYbLyr7kTP5hxLxlHqHcj/cK6SpV8GVtmZxzFNhLPD1uIdPxV0qTtcDoLb+sZT6GfdXTDjoawHD+VvM8AhvLotsDpqD11H0wf8WcIbuMw1pWClbcCQdM1wySPgvvmsbi+PKlbYgKoACqdBoNB3BrzZFZ0SLeI8Vks5ZcrT8oIy+o+Vc8L7XHB1JiF12A23oziGE9lX9pmGg2EnT4+tdjwLg6WkMjXLqSOp21O52+dSKo18HL2OH3mB8pkdO87AsdB9a6bh+A5YgxmnWP4ncie9bOKdFtSxC6KdSBrII/iuf4rx20jsFbNJ0IHlncwevwrVko6HhNzy3c+iCInQAaiBPwrgePcPFyCgCknV/8ATB+Bo5cQ19GLscm4AjoSCTr6etYeM4gVyqlzQttH6V2Ouwn+KeaIzRwVy/h7fKA/KKMpKQSWckhmkSBqqnpGxmKMtmboAMHK2v8A4miOGcSzWmDDWNDBHp8DHas1T+dvGh29NazCTl2RX6a2Fu5BmnKU1mcsDYGYPdem5+NCpbZblwvuxVt5b2fNmOxJOs+tGYXhjXQzZ20TUd5O5jsBMelDOZM9614aQ/Mpi1RIqNQ0WTSNQinmgJRSimzU+egFT02anoApadlrOs4yjreKB3oCtzULNxuYiplDO2QFhIXNoXiR7IM1LHOigFriID+5gvyk61zXFePW0ebVxbhVYXKGjMdzmYAQNdpmqiM9fxHg2wbai2T5YIcHWR1I2j0ig8NwDD8xHxLODaJKEStsM1wsS+XzaKESJghdd4HK8F8W3VCtJIIBBHr0jvuK7rhXiizeHmEmNlEknsB1ral4znxMXHY5rV65atuq374sOQokW7l62EYW2KkughDMaBttDQT2ECctCzLmm4SSGvsQczXGGsmdpgDy9XLdkb+GxKBrC5oR7UqAl5WSHNsOTs2mnsnNvBNeY8T40LY/LYNbc6XAuoB3GUkAXBB8pPxgzUnGUsb4Opa/r0uOo5E5q1v/AD8gPEOMXbhZGQWWJyGGmLSmEUAeyOkD2v8AbAo/hvhN8S9tS5RQHYLvJGWC3SYO8E6bxpT8FOHeFSC0tcZng3CRAGaNCBm2BETtJrp+CcWRLnMhnt21ZZWPOzZRCSRmAgyRoKAd/DFtD+YWeF1BPkaGUeZdjuN9NBQfiG1aYDmuVUZDpufLH96XGfGZuORasxK5QXGcySCSUXc+XQT61yt3FO15TdbN50J2YwTMNl0VtNV9R8LYolxzjBe4oKFbY0U7lhprI06dKz+ImRA/d/U0Vxi4yBUZgNFzBvNEAFoB67CNtaEbKxgzBKnsYJH9zUT9K14F4PH3bWTIzi3HmIfISVcEqSqklfLGXqCZqVzFXELSrKdg6uSv6SyhAASAZ166GOlaVlFKhdlAWfdmefnA+VA4+4TE7wSf/Ik/xlo5NhRBcTi5fDEZptpaVsxkkoxO/UHMTPr6VbxrChkZhG286gE6kx6TQfE2loHQKvx1NDfmRBYn72qMqKMPaYlWSHCt5Qx1EQdIro8Z4hZlGcMP/wCQUgT0Lt+qddBppWCqxsII2jSjbfFroESD71k1GCyzhGvk3GkASYOk+i0JicNdLKiITJjMVYxGxkDT6USOOXzuyiNoHek3FrpGtw/CKlFC7dvkWxbLZnb/AOokk/U1ljgdqZJck92/4qxLwHWSdydzVov1SBeGUIMq7e+aGD//AJC9J0qQxFB3r8Xkb1FEgegcGMWrsaeU/JTlP0P1rlhdrp82TBsepUz8RB+oHzrkOfVa0RdhQu0+ehheqXOqUaCQ1Pmobm0ubUoBU080LzKXMpQCppULzKVKBEYVun9KdVYb0QKTJNKLYLiMSMpVwGB3BEg/A1y17AIWMAgdhXYPhgegoZuHIeg+dACcHSF5cnTVe/u++9a34uBDowaCA6CG1nrI7nQzvpFBLgcpkGI+NXviLg08p+c/zVjKjLjYfZ4wyYe5bt8tEfMW5mYXUzoLbZCGykZQNdT7q5XG8X8iWYXKs+aBJzHN27n+KsxwvN0Hun/jT5VmDhtwGSNemu1WyUaOAwSkkrc1MQGMKNRmBUe0DG3xrq7mIvXAqh7KADYaCB0GnYbVw/Ib9S/xTuoiPMPdp/BoU9Axr2BbUPf5cKwOUyzFtCdNB9isDCcQwq3kGGt5rpYKj3GkBjoDEZQddwJrBTINDJ03IqjhTHD3AyawQVJAI02kd6UQ38Sv5hNxg1zWTuNYPlP31oTE6MOxEffzpxik7GoYq6HWFEEaj+1Wim3hbpa00fsRf/Mghp+oofHqQT2UAf8AqAD/AB9aG4LxGPIYCsykk/pI0JMdCPqDV/GSxDKI1YkmZGXX5zpp6UqyWZ2El2BGskn4AAA/zWiMM37T8qE4e+SSB6D3CjBiZpJbCH/CH9tQOB9Knz6Qf31mjVlB4fUDww9xRav76kGNKAAeGt3FRPD27itKakD6UIZYwZ7ihuJWCqhuxrdn0FLTt9KAniPEAuYVLezaA+oGs/GB8qy1I71oi2v7R8hThB2+kVWwkAhaePQ0fl9KfKKAzcpkdR12q8AdvrRoQfc0sopYBQB2qUDtRIAPUfL+tPA+xSwDadqVF5V70qWBgnrT5PWll9adVqFIxHWog77/AC/qasilFAVlPSkLVWH7+4pAHtQFXJ9P4pjYq4zSB7/zQFBw3pUGwQP6RRc+tIn7+zSgBf5an7B8hSHDU6KKMDR/1Th6ABPDl/aKb/Lh+2tAufs0wf3UBg4vgzzmtDfdSRB9QelPawV3ZxA7Aj5Vvi57qibpqptEpGYuG/0/WrRhvSjjcNI3D3qAEGG/00/4U9jRQJNIZqFBfwrdj86Rw5+zReVvSllPehAMWD6VIWjRfxqJT1qgGNo0uXRWQVccGYzVG6BnZKRSjBbFWCz6H5f3oUzwvapZDWkMMe1T/DnvFUhli23anFtu38VqCwO9PyB60Bl8lqXINanJHaprZHYUBkfhvWlWxyR+2lQGWEM0svuqM95pgvoKAtyHqRThO7fSqoPpThaAkfeflSiohDT5NKARjtS+A/mkF+9akVoCNL51YoqQWgKY9KUGryKUUBQAafIfsVcSO4qLOO/0/wCaAry1JUqaknZSasSxcOyxQFPKp8sb0SMC3VhU0wS/u199ABwv/VIFegNaSYde39asAjYRSgZYn9nzqwWX/aB9+6tAmo5/SgBVwh6kfCpDAjqT8qIkn+1W3Ugab1G0gUJhFHSffRRUQP4/tQyt6n60Qtod655H0ZZBrY9KjAp6Q+9662aGyfcUo9Kdbo+/+qiblLAgRv8Af0px7hUDcHWom5pUsFkdqYz2+tVpdmdTTM/XWKWC77+9Kaq+Ye30NKgM8KKUe6lSqgcr2NPHvp6VAMF9KkRHSlSoCOamzgUqVAMHHY1JbRPQUqVAWHBnv8qmMEO512+4pUqAn+GA3X6z/WokxsPlH9qVKgLgx/af/b+1Op+5J/pSpUA7MPjS5tPSoBmvUjd9aVKoCJux1+lQbEgbmlSoCS4kHb61devRpH1pqVc5fyRH2V270ntVjXj060qVZntoj7BLlwnWSOny91RBM+0fv4UqVdUbLEtE7SfjRdjhLswVVknX2hH1pUq0kSzQseGrp6J752/vRLeGj+p1UDsCZn40qVVpIzZTiuDWLUnmM0DYLA+B7/Cs/D8giCjabiQPlA2pUq4TlUgh3RZMLA7a09KlXllKV9swf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8614" name="AutoShape 6" descr="data:image/jpeg;base64,/9j/4AAQSkZJRgABAQAAAQABAAD/2wCEAAkGBhQSERUTExQUFRUWGBgXGBgYFxgYHRgcFxcVFBcaGBwcHCYfFxwkGhcYHy8gJCcpLCwsFyAxNTAqNSYsLCkBCQoKDgwOGg8PGiocHyQsLCkpKSosLC0sLCwsKSksKSkpKSksKSwpLCwpLCkpKSkpLCkpKSksKSwpLCwpKSktLP/AABEIAKgBLAMBIgACEQEDEQH/xAAcAAABBQEBAQAAAAAAAAAAAAAEAAIDBQYBBwj/xAA+EAABAwIEBAQDBwMCBgMBAAABAgMRACEEBRIxBkFRYRMicYEykfAHFEJSobHBI9HhFWIkM0NygvFTg5IW/8QAGQEAAwEBAQAAAAAAAAAAAAAAAAECAwQF/8QAKxEAAgICAgIBAQcFAAAAAAAAAAECEQMhEjEEQSJRBRMjMmFxgaGxweHw/9oADAMBAAIRAxEAPwBy80SokJREbmpGG1BGowL3FDfdRdYVAKZj3orHpBbbPKL/AC51qMiVjtGqNwY+dLHPKEFJIkTQ2LXuEQQa7jMVCEEgk7QB9cqT6GuxDiFQ0kEzsaNxmfLfT5gQB60LlDiG3EulMo/F2rRYrM8PoUEoEqAvHPbnUxpqxyi4umZFePULJEmYo7CYhaiR8MCqwq0kqn3+dT5S+STJmxqiR+Kw6lQlZ1TMUAGvCSZ5VZJxg1JsZSaCz3EhUhI8x5UVuyr1QXlj2tNMaxCtStNiLRUWVWT0imY0EElCvNQSFP4sjcX5ims52oGEkgdaHYxRNl77fpUBXbTztQBZKzlZnVMCqsY8FSlCpXRqFtr0FlmWLLiiEqKQJJAJAnvtU2Mt2MzUYTF6kRjiTp50KWgEjcKn6muMIKVFZvTEWLGJlRHSmMvqUsjkKFwJOsk7GpfECXJE96BBOJxOkgdaKQKpse4VKBAtVpg3goCKLGDZi7D6BFTPIG8UzFMFeJbSBP8AFGY95KCpJuBuRH6VlLLGH5mdWHxMuf8AIrK7C5i62SQZT0o9niskkEAVS4h5IEBUg32II7EbfImmYfDBQJ2qoyUtozyYpY3xmqZb4nO5NzNBOY2DYWoQYSAJuRUqhy61VmdIJTmNqdh8SVmNhQWi0U9hGkzRYqRYvLAsKrs1V/SNGJSTtc9r1oODMqQ5igXh5WxqAULFWyZnpvQ9i62Z7A/ZNiXGkOeGBrAMFYCgDcSDtQ2N4AcYGp1taUzE7j5iRXuTOdsrK0oWlRQYUE30nvG1Z/i7HNLw5SFylQPwnoJnvU8LKWQ8fVkKBzqYZE0RVccxPWkMwPWsTp0HKyBvrTP9CRQv+oml9/NAaNjhsl8RQBKgBIgdO1X2ZZYlDYBT2EmZqbJ3WmkKcciO49vehcZnrbyioK8qR+wO3+a6jkK77slCYHIbnlUGJgRMfUmpsbiwQbeU9p6DlvVTmWKAWL3F+fSpKj2QLfKXFI/CqmuIGoSqwtQT+JSvUJ96jZFjcmBaufE2rR1eTTplq5hkRHLrU2HWlJ5ARVfgpUATYCk6JtXRZyEhzIJd2BvUmM0lyetU6kjxBfai8xdhSecCmmFBJMT2qAOgK9aavEgi3Onpyd16A02tZ5aR/O1DYiYaZ5U9CEyT1qVng/GRdhYI9PTea7isgxDISp1pSEyASYI/SkpJjpmt4K4ZQYdcCVc0oMG3Uj+K2zzohSPKk2EdByntFfOeB40ewGNeeaSh1taoKFmxTOpMc/0qjxnFLqitRC0KUSQUrUNMqmN79L1w5vGnO/n/AB6+hakl6Pfs8wSHRKgLEwqwPSSeY2t2rJ5phfBWpCtJiPhMg85B5iCK8+yD7QsS2oBxwOtjk5JibWIvWwYzlOJR4lhfTvby2BE3iAKz8HFmwtwyO16f+B5HGStEvijkKlQEkG16lRlDpGoIVHUwBadpidjt0NSZhli8KkreAAgGy031GBe4SJiVQYkWJUkH0XJJ0+zFutgzLiSkpgTTMA7CiIrVcHOsqZLrrCW0OXbUuXFLAklRGkhtMQRe9z0qbMM8y1qP6GpRsNOGUffzAbb1wy86p8VBv9V0UlasoC0pSC8gDRrLZJ3BRqTYjYFUiIMxJttRZjibK169ZiJi5JIuNwLfV6j4n43CWnGmQB4iipK0pLaQseQ2tKoKjMC6J9c1heINa0IBhKUlNzaEtlKUyep0D/60n0rNgttnteJ9o/dqGNLt039F/wB2T43G6V6hJANxzIvIjuItWscaCUwKyuZYlLoQnDtJKUR4jvNRWRMyZ0jkAOUyavHs2BFq3wQ+7jTOTz/JWfJyRIpaqiBUTAFzYUKcaaTeYFJBBuDIra0cFG3zbI1YLCtPtsDEOIVqfCjq8oEnSmrfKMRh3Gw814ZQrZKkp2ImPUbe1YjHcfPnDLbISoqEarg6efvQeVfZq+7hkuJXoChqS2FKBg3uRafXrWOSPKuLoqOuz0l7ihjDpSAAkrgWQI6VmuOM5DjH/C6iskqJR/tE36jc+1YjNMrdahtS3pQboWf2t+1HtMqTh1LUsohJUE3TbmpB5nlXMm8c/k7s1muUHSKjKeP8Zh1rIKFFRlRULnf8QvzobA59iC8UalBKphIV5UhRm3Ogc5xQchaVJJ520k+trmostWrxUwsJWLggfIV28jlSNiMrbFP+5N9qaWVlsKI0qM3BsqLn039KrvvC+lZLe0dPRZnCN9BXBhm6rvFXXPEVToXJFxmnGocQEDYD5maov9aItBvfntTMkzVsKAcQkpneJPtW6RlrKzKIIJO4TAG8decfV7syMajPVqmEq9bz7UBjse6sX1Dua9AewqAApKQAJmBvteOXoazma4cEWiBNrDcWpMaKjCmEHqb0Tg8dpBBojK8qSsTqg9KOZyFNiT6/sJqVo0k+RX/6naAKHOJdUbCtNgMlbm+3KfQ/yDU+ZsoaYWUlKVJNlnlccovF6dkUYVODeU7pCVqcOyUgkn0Aq5Tw5i1NlZRpCTB1GDvpJI3AE3NWWW8Ypw6g62C8fxBYSSeQ0wJmJPQURxZ9qjDiGk4YhKluoUu3wpNl6/UGPatVHWwk1Wg7IeAoWp11XitN6goAFEqT+6QfnFXmKxwRhkNBorU0sk+ILBKuYg2ASqxHQUEr7QGUNKQgp0kSLi86t7+lZ3M/tHaLGgXOkzF7iBE9wK5cjm38ao1xuMVs17/Fp2AQQkXvqMq/CBafnVJmPE2IXiGmXkoUw6Pi0ltSQZSbaiCR36Vk+F8zDiwpwSkkKj2G9eht5Qw22pbzi0+IDCZkpBMixBisll4Omavi46PO1cHPYlbrTqgH8OooCNIAWmBpWDzkQR1BrPv8PONqWgFKlNxrCTq06jEd4O/Sa9JyJtjMP+FxKlB7DEJS6glJcbSqyFxuLSOYn5szrgxpsl3LivDLB0r8VZKFJnzHzaibjcV3Vezi60eT4nLFiSsaARKSpMao3g869I+zVGHZLa8QtLd9Q1qCQPLMkmyfU9gImRQZiyy5iEJceOJdNhoBS0j5mVethRS0oSQCEKCCRAIUlQ5pkG6TAuDysaqEoxfyE02tHouf5sC4hxtjS2sC4EKdC/KkgCNSiVEpTJVCSTANV2f5xhnvDbUVkNoUhSAfjBKAUOpjUILSbWjr1zGX8VYlgw24ktyFBK5OlW/lTBIvMQRvy5GcB8Iv4xDjxdDCdS0JlJX4i5KiYJGlAKgm28H1rl8uMMiUnJx4+/3CCcX9Sm414i8Z1saFIbQkyCNI0gpT5ZA30gC1tQqww7JGECZ8THeO3ivABVMECGb2/wCWoeUXkxvUmccDvtvNuYsAMIIBdblxKiFS2CndsEkSSBMATcUW9kGGcUVIWUajJBS4pKrkj4gVCFSeYuREE1yTzKEMeKF8Vu0r9+zTjttmAXhXX0eGhKyrUYRHnCpGpOmJVtsNjqt1oFtLCogztte1r/XKvS2c4TgcVrUkuyyEqWhayrxkApC0qckg6CUqn85BAisLmBcecJS3CSSdIXJuZOonc36R2Fd0cnKKkyaoMylZS3pKvKTMwTtuB+l60CMv70DwvliXUm4JSdMCxIvOgzcpMEDnIi4rV8TPYbyqw6vNpQFgRBJSZUBugTptteBtbacUo8hJ7KVGBkb01vAyd6a3i6e1jCKxLHpwAmK3XDvEksnDEpQ6ElKFqMJPISYsRWCXijNqbicx8Ea1QSIJSd4pod0epZZkjiWlnFgLUkeQuALTHKFQdz3BpzzOEU2QtkaIMuMzAny8jYwe9RfZpnrr7DinLMyA2Dc947VYP4VBClNJ8IXlUwkwbkp2M96OGjV5U3v+h49xZ9mymFlTBLzBuCB5kTyWkX94rOKwiW51Aj1BFeyu4pWny4lpaibkQPKDN7351V8aY0FtsOpw79wY/EIncjcEWNS037M7V1RQ5YVLZSemx1A23NMxb6CpQCklXMCKL+zIJacWHbpAJQk3FzexuYFF8ecQYdZYQ2lrWVFQUkAFOkREj8xkRU48PG9hLJaRnkO04OioX2oUYNvq1NCTViKdlnarRrEqbgA3qFIpaRvTsVBTmcLVYmf5jb1oV/FqPWKWmuhsUWFHcsxJSqQbSP3rZYF1K0klXK+1j/P+Kxvh0WxiVJEA0gNkp5tIBJjvuSL7x9XoHiDBoxTBQ2uF2UmbAxyV7W7Vnk4jrUicT60rAy+KSWCErCkOBU78tgR+Yb3qx/8A451bZcOGc8IebxNOhd4UdQ5i8ybd6vMA20rEtKcSIK0BZP5dQ694r2PCSlxY+JItYXvB2iCL8q2UrIaPnrDZU3aECR1H965meC8gTASCY6XPL+a9g4s4HZP9Ztbbeo3SogJPUoPI9tvSsTi/s3xbrvieEvwmxKBZWrnbSSOnOoaL9WZP7992CSgbWE9uZqwwPGzi/wDplTh7gg+uqocTg3WvI6woL5JWCkK9CReqnB7rAbIJJBIklKTumP5rDinfJbNW2umE8Mcau4LFOOoSFBz40bc5seUGrPivjpeNBhBQDH4piOQqsxWSk6Si8wkahECbk0O3gQLKPOIrT73WiODshyPAKW7N+o3v1/StzieHAE6mzqQbjqm1wfeqjLHkNqTEaQbzzP8AHoK2mV48vnyiIN0wIg9ecnoNqnk30aqKqmZD7nFek/Z3mwQynDOwklayySfjmFKT2UCSQD8QJj4azuYZC+yFPNtykFRGxIAm6U6gokQTMGALX2yOX5iFYuSGpWQErcW9oSfi3QQvUVAEEmUnrW78NeTian0/p2crycXo+kGUA2NwRt1B/isjmGV4AOkaSORAUowSTMoglJmLkDccqB4H4nLv/DLKrQUraN0zKrnSDpMEyUxB3NotszyVbigS6pYBmFHQo2IjxEASLmykn1EmvAzJ+BH7pyq3r9jVVk3RjuI/szPhqUwor3VoXGs3myrajvYgHbewry7Gu+HKZ86xH/aNio9CL9694xj7rDaUoTCU/hgBRSEmeqVecgkpuAOtY/iHgVnHYhT+HcEkAuIvB6HVEJNxI+YBuTxPMt/jPX19fz9P7FSjS+JgeGHz46NOrTtA3i+kTBgk3n1qxzhCxj3VpQvQoI1HQQNQSgEHkDBIiZv3q1e4dOF8nh6Oci4J6zz251d4DDtK/qFtHimDKwo+VFoEKJixmACQmL7V6PkeR+JGa2mqVGfD4tGddwuk7G4kEgiQdjTfDrUZphPGBhRW4m4IbUEwAZQClOkX2BUTytJqoy3K1PL0iwHxKOyR3roqSXzVMIyUujuS5brcBtbzX6J3PeqfjJkOYvwUFMuFAUR+b4d+gFaDOs4DRDTdtMgGdwoRy3rFYVpS3ZM84V35mrit2EnSo9jweOaZaRhmlokJASlJ80gQPmKouKM9cODLDIWpxUBUg2QneRv2968s4gxAQ6ktEpWm+oG9jvROI4qfcdbcKzKUhJg79Z9adE6u/YE7rW4ElJR6c/TpWpQzAA6Clp1ueLuCgAHp1B796IipdeikQeH6+1qrszyhTzviFdyEza8pgA2523q3ilppWOiJDUCpAmnAU4CkMpY5c6cE8q5SFUSPTXRTaU/X60APTanpqLV9fXtTwaTAkFPqIKp80DHge9bbhXjMjQw6FGLIdTcoSN9f5kis9kXDLuJlSYQ2n4nFfCOw/Me37VU8VYhGCdBaWpSwI86RpPWBy33pxlToWn2euN61PF8YYPs6S23pKIHNSwFGIUTE72qThjiFLTSGnUlsLLikKJGkDUYG8pA2E9K82+z37TFNOw/LbCgNVipIJ+FSRy716f4OHfb8iv6S1pUSglxshJ1QR/05O4p8X2dDnD8j2tbVlrjGMPiW9LnhuIXYSQQf+09fSvD+OuGlZa+Yu07/AMtf4t5KFHmRbfka3maYV7DqDsyEnxEKQJaSpxYSoq6AJ/epMTjXMd4eEfaTKla9YiPCE+dNzpUTa/Wk2npoHhaXKLtHkRxChIgwDE7j2ItVZjMeJJFzyFen8TfZe0y24UuuIbAlOlMgHbzpHX8w26VgcBw2lCQ66pJBUUgTckTc9qhYq2Yudg/CuO04pCnkakkhOqCQ3PTlJsJr1jEYPSsKZTBAuAAJB2mOc1iW2kkAS2lMi6vhBBnzBNyLbC9ajhzO1vlbaoK0zPhqkKSPxI1QTcxcW51OaEpx+I8clF7AuLM1eWjwyrSmLoIi8FUyD5txBIt064BJ1ODXrGo+aICjcbTaZ5x7V6nnGXLUlWuyQQQhAGoxfzFQ8x7WFZrK8hCnDiH1f0mD4jiSOabpQRYnV5Qf+4Dnb2MeZwxKLW12c2SKc210z0bhHh9vBo1QsreAuvSVJbhJhRSIkquY5BPSTfYvLPE0kOLSEzZCoCpj4oF4j96weU/bO2vE+E8yWQTBJlUW7C/O0bVpuJ+ImsLhfvLawQsDw9JlLmoeU+l5rz54o5k1kXJ/X3/DNE0utFLnOf4Zt4sEKWofGQhJCTvBPNXO21qjwuNw5J0qANjqJUg3mwVqJkc7c+defZbh1BS1rOpSzqKuZ1En1EiDvG1HmvKn9l4lcU2v1s2jkdWG8ZZ28qG21JWhMGYlU3kEjcERcD+aEynMMQ4khpJQkDUV6QY1BZjUryj4SR+lQrruWYhTBWEJLiHCdTUAzqBCigEQF3J77EG1d2HFjhFQatIzlb6IsVxA/hx5XHBF5KlGTy1aiQQRyIuOtStcUKLIQPKSPNB+JXM++8VT53ifvB840ISpR7rJJM3JKYECJMbcqpMRmZ+EbCwHTpFej5PkLOkq6MMcOBb4rFeIoCYkwT0o9zEBKJFgkaE/uffahsvyCGPHcKgqbJ5enflQ2aYi6Ue5/c1yUae7KB5JU4pZuAY9+lNZX5yfYUbjl6Wwnn8R9TeoMpY1qAinegRp8kQY1EEAgR3qzNRNwAANhan6qyNR0V2KZqpaqAHxXaZqpa6AKgClTtNI1RJyuFVcCqSjQB0ipAaH1fX1tU7QJPWkA+a0vCvDQfPiOyGkkbfjPTsOpoLCcMOllT69LaEiYV8R6eWLDneLVe4rNvuqElBAabSvUFAjUogBFj8UqBMptFJfLoHotOKOKG8KzpCUjylKEC37bAda8JzjFuPualEqUTAH7ACjM+zxb7qnFG5Ow2HYVbcAZU24px11wI0jS2SJhRnUuOelO3dQraMaVEHOH8qw62y086W3BEGLAxeTt2i3OtbjW14BhKsJr1jSdbc3/NrH4gR61jcXxbi2S2lSkLQ0ClA0JEAmfMQJX/5TVm/n48NC8MVtFaPO1EonYlBJte0VD5XaHovGvtgfICCygrI8ygkqBHdPwpm96vsDxj4Z+8qZSCGtBShWkQDIEXEjt1rBcN4AoK3FykkQkExM3J9oqPFZl4zikyVIASLEb7A+1a8VVjU60ek5h9qSHWiGWlSoES5EDlsJmstlORrxQ8BLetEySQYbJ/FqGx3tzjaoshyUvEiQhtHxrPKZhIH4lmICaKz7ilbC/CZltDUaUD/9alqT8SjvM/3GUYzyNxhWvb6JlJR7KjNeE8Qy1pCVHSVa0R5pGykj8aSL2vbbnVdwzmqkYlvQTqSTF4NwQRHof0raN/aSziEBLw0OJghQtMGfl9QKy+e4o410OtJS2ln4sQQUkkRAt8R6Dn6VMMs3NQcWn7/0/YVqy5znPXlqLa1KkGITuZ2+c0dnWJDDCGJGoQp6P/kiySeegEg/7j/tFV/C7BQFY5ydyjDhVypceZ09kcv9xArOcQY8rCoO1upJUbe58x9jXTNyXxsSooc4xviuW5Tt23q3x3FrjyghRBQgAIbSkeGPKlKglPJNv551RYnBKaKwqykgCPWCfeDU2U4QmFRPIfx/ispL40NdmywE+GkncifncfpFEGmJTAA6CPlanVijQ4RUjGpBUoC4Bv0kb1HFDZi+G0wNh150wM/mTqlL0JEnYdT6VdZHweBD2I/5aCSRG+nl3vVdkq5dUszKR5exNgfStHmuMceaS0FJDQGkgfMk95rTogbmuYeInWn/AJQ+EdD371kcQ8AdZmSYHpzq2zN1OlDTd+U9STBNUGbOgL0p+FPlH80xAeKe1EmtDw9hIQFnntVNgcpU4kqA7etavDtaUhPQAVMikECnA1GFU4VBQ8GuzTZrtAxTSmkRTYoAANKK7yrh7VRA1RqMmpFCKiJ5fKkMIwGDLqwkTH4jGwFyTW6yRbLKYa8p5kxqPWTWNXjV4dopSlJSopKibK8tyfTlBp6M7TAUlX+fWs52y0l0bbE5mCChfmTG35gRBBPpavJeIyUOFvUogfDJJ8vL9LVocTn4Hw3PSapvvLS3dbypUD5EJFjaZPaarDcbQSpgh4UWGg68oNg/CmylGeonyzyBv2qwWpLLelIgnkP27093Eh1fi2CEzpSNgdpPUx+9VzrmolRnSJPrG/8AFbtmevRSYzFlao71cYzEpQhppCZ0plZJ3Uoydtoqryx1KXA4qPKZAjc/+6mZeDjpUYEmbUn0JGpyBsqSQsGCPlPKKnyrh/S4sCEoA1qWZhCeajz5gAcyYqfLHk6I1JMX5D2ofE5q4ELQqAkqCjHOBAB6gb+o9Zxty1HRo1SsOzDN21JS2mW0oJKFarjlqIH4jAJO42FhFZ/HZmHYQWzr21A3Jk39L7bWm16DSFvuBtoFSlGAOv8AbbftW8yD7OW/CnEKUXFTOhQhKfyptcm1+/Q36IycVSMWlZl+Ecm8TEjyIWmCZX5gAIk2O49716LnuStLYQ3p0m6tyCARawMFR3vPTnUC1YbLmtDaQCvfdXW6ryR2HsKpMxzV8FSlrcSVbiNIKSAI77DpEbCpv5cvY/VA3EObkwgJ0BCQ0hH5Qm0GPxEySepqld/owTBUjzRIu4oeWxmQhOnkbmmlUgvLkIBhNvjMwQO/f16UJnLsuAJUVbqFxF/MVWNheBIBAF60i6lyZL6oBzFkrWJVqWZK7EEEkSkzuqRyrU5dloaF7n9rcqrslyu/iLuZm/NW5Pf+9Xs1jObk7LiqO0prs12KgoYo0E5gElUqk9ptVgBXFN0AU2PeQ1J0iSIqpczZTh0p8ot5R/etJjMrS4IVNADhoJMpUZ71SZLRXfeP6kj8IsB12tUCsAtRCSmDPxfvRTeTuhUkH1EGpjl7/WqsA/DtpQkJGwqULFVP3J8WNOT4o5VNDRcpp1VTWJXzTRSMRPUe1Idhc0pqNLnen6hSA5Ndg1wr50kvenzooYHJv9RXNUCkKRFUSRu/X1yqXLWhOpRsP3p2GwKnDCRyk9h1pmJdS3qHJJieaj6dKn3RS+os4xh0yDc9OXKKyeIxKkEgKCp3tsaNzDMSLzV3wzwwksqxLyglyCppChuIPmI6zt860SJbA8DlpDYLgOpyP/FMgEHmCbfMURjOFy0gqQAFGxBJsI3m8HnVlkmWL1qxT0QkeRPcCNR5WrmeZmnwwEqmdz+/zNMK9mfxjoQkITt9XoQuBTcbF1QRYTCUxqVHOuOkKSqUlRVZMcr70/GYQhnxUkaUnwhcTYalGOhJN+1BLKfG6dZCPhFhveLTe4nenNMCJmIqNpE3o/LcCp1elI23PSmxB3D2AUslSidA3GoiT26+lG5njdmwnUOQkj696slZQPDCUKKSBYxY+vX1oB/h0jzeKSqL2t1MX29ai92VQXwitaHXHEshSCnwkkA3WopMSSDG8kC4A2mtdi83xPhlLak2jWQkaioQbRNojvavPcPmwaR4C3FifMrSbb6kp9pJ96Mb4mS35mkqJi6ifnqHw29O9N2CLxjBrW6p59ZQkedzV/thQCB+Y2SOgntVbmOMViHUtpsVHSByTNz8hc9YNC/fvFbLy3LpVZoA94UonfsBP8UJhMaW0LdAJWoFCIuQD8ZAHXaemrrQkDO8QZmnUhhF2mp0k78yT0nc+9NyLCnXB2WkkKHIc7cunqR2oQLQ6UoDZS6DBnc8iT/PpWmysw22CCmEx5uosb9J+dKXQkHIbAAAsALCnimg+9OnmJqChRTopuomug96AOgVxNKKU0Ad010I700mmxfegCQxS9qZBrlh3oAdFcKfSua64V0AdKO1dgUwmf8AFd10AKKbAmnT864HKBDCntTS0afqrgXTGV4VTx8qH1dr0bl2KbSStxVx8IIkE/4oKLnAZO40hThhMpsk76ZHmPTl3vWX4hSQbxNzNiDPOrHiDiHXdJULAGfU/wCKohl6nmFulSgRdCdJhcHzebYWppCK7JMAHnwVglANx+Y9PTrXp2LS2G06iIsSZA3sB6co7VhspU2WnAp3w1oCNIglKvNC0iB5SEkGZAsaKcxTbiNOygPKTYW2uKpsSQdm+ea1FDOkoR5VWkXt8v7Vmce9KtKfQUQSltspBm8+8RJ9qDytwFxRMwEmDtBP0aEA7MiQIASkwE26JuSTzPeqt3E6oGwtPsIotL6XHtSgfDFoHTl8zFLB5UHHCArSkXn+PWmSRYLL1uq0p23KuQFbPLsAlpAQnbmevqaDyvChlJRMyZ5DlHWj0u/r8qhspIm0RJ69OdD4pClpIT5ZESY+YipW12p8z7c6kZi8Vwy6ASIV6b1Hg0eGlQW0u/OCNv2rbhR7/oKcCPnVchcTGZjiEgJQgaRAJnqQJn9vap2s1DIsg9BPIfwSbn26Vev5CytRUpPmncFQ97c6Qyhsd/Uk/OnaCiiTn8qmALQOo6xaj2s1Sd1Dv3o1zI21bioRw6gbUWgonRmzf5gB9dqmRmKTsoGgk5AnmakGTAbEj5UtBQcMUOoPvXUvekdZoM5b/uP17VIMIdrn3POkOgwuU7XQicNF7/v/ABUyU9B+g/tagKJVqj6622rpJ6H3ocJv/j+1M8Mcgfmf1vQIJ8YR3qRREb0BB/MR7k/uetSBCr+Y+4vQAURXCJ61G2obnfaYpxJ+u/SgB6gaYR3pEx2puugKH6e1q4PWmlwc+fekV2/btQOh+me+1L65Uyf81wJB6fL3pCKa31P60xxSSCDefq1IKn0+dJIBplgzGChUqUTFwD68+tGqPlifLcxMD1jaoPMdiB7VGMOq5kwfqKYivzDGhE2802A6RvQYzJSragkdDUuKyY3KTPahE4BxJnQf3q9EOwl50hIB33PvRGas+AhDQUCtaQtQTfTquEnqYiqx96VdppxV5ir5c6BEuGxITa45k8waPwmISmCnnvJ3MzVGtUmanwz4SZooDTNYgkchff8Aj1o9l9R7fpWcZzP9tv5ohnMzMTY+0VNFWaJDnapEuVUN4pU3iOn1tUv3szb1qaHZZBYroe+u9VqHlfP6605Dv1NFDLEP9f7V3Xt127UElwnc2qTSeXzikAXqHUU4ugc57UFqiwmmKcI2kxE06AsPHk2uf8Ug5MH9qAaeMyfaYqVnESD60AFLXG+1cKvnUZio/Ejb0v8AxSAJBkXrinBzj5VGhJsP1qSYFvo0AJuT+36/+67oiOfof7CDTVdya6nvtQA84Y9I6yDTC0Ad/o/tXFL5f2pur6k0AdNuX6/2NIKPL9KQXHT3AO96YVTQA8udd/b3rs1FFq6FADoT6UAO1dJpa/T3poVv+9NKiP7UASeL6/rTFkT+L2mutPDnf6inF3/aPkDQBSk32rmqlSoGdrppUqAOaopap3FKlQAC7kaCSbielJvJUjr712lTtipDlZOnpTFZIPqKVKix0jn+jH6ApycsjlSpUWFEiGSNxRCBG4t70qVOxEjaRU7TAnf+KVKkwJtQ5fvTS6NulKlSGRur6RXEr7n3NdpUwHmecU5K/SlSpAPDhNrRUgPY/v8A+qVKgDoV1J351xK+XTnSpUAI1EXgNz2O9KlQBIVzSmuUqAHaoE86b4s72pUqAOEXmaQI+v8ANKlQA5KOXtakpESI3pUqYDVj5UzxPelSo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8616" name="Picture 8" descr="https://encrypted-tbn0.gstatic.com/images?q=tbn:ANd9GcRw5wzzoji45rLDJTmWnyhggLDrZ3J48nvD5jR4pRL3fmaMA77U0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736"/>
            <a:ext cx="5251491" cy="3643338"/>
          </a:xfrm>
          <a:prstGeom prst="rect">
            <a:avLst/>
          </a:prstGeom>
          <a:noFill/>
        </p:spPr>
      </p:pic>
      <p:pic>
        <p:nvPicPr>
          <p:cNvPr id="68618" name="Picture 10" descr="http://i.wpimg.pl/r,id,d14zMjA7dV5odHRwOi8vaS53cC5wbC9hL2YvanBlZy8yNTQzOS9kYW5pX3BlZHJvc2FfMjAxMF80MDAuanBlZzt0XmpwZztzXnN1cGVyc3BvcnQ7ZnReMQ==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02" y="3307530"/>
            <a:ext cx="5072098" cy="35504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794" y="0"/>
            <a:ext cx="5614998" cy="1399032"/>
          </a:xfrm>
        </p:spPr>
        <p:txBody>
          <a:bodyPr/>
          <a:lstStyle/>
          <a:p>
            <a:pPr algn="ctr"/>
            <a:r>
              <a:rPr lang="pl-PL" sz="5400" dirty="0" smtClean="0"/>
              <a:t>Formula1</a:t>
            </a:r>
            <a:r>
              <a:rPr lang="pl-PL" dirty="0" smtClean="0"/>
              <a:t>    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9634" name="AutoShape 2" descr="data:image/jpeg;base64,/9j/4AAQSkZJRgABAQAAAQABAAD/2wCEAAkGBxQTEhQUExQWFhUXFxQXFxgYFxoYHBccHBUXGBQYGhoaHSggGBolHBUXIjEhJSkrLi4uFx8zODMsNygtLiwBCgoKDg0OGhAQGzQkHyQsLCwwLCwsLCwsLCwsLCwsLCwsLCwsLCwsLCwsLCwsLCwsLCwsLCwsLCwsLCwsLCwsLP/AABEIALcBEwMBIgACEQEDEQH/xAAbAAABBQEBAAAAAAAAAAAAAAADAQIEBQYAB//EAEAQAAIBAgQDBQUFAw0BAQAAAAECEQADBBIhMQVBUQYTImFxMoGRodEUUrHB8CNCYgcVFjNDU4KSorLS4fFywv/EABkBAQEBAQEBAAAAAAAAAAAAAAABAgMEBf/EAC4RAAICAAQEBQMEAwAAAAAAAAABAhEDEiExE0FRYQQikaHBcYHwFLHR8TJS4f/aAAwDAQACEQMRAD8A8wu24E766011KmDvUgxG4OuxO+lAuCWkbcpPIbVHlOqeJXP3HW2CkZlkSCRqJHMSNq1eFv8ACmWXtXbZnbM7acjINZe0AfbOnl/5TLka6+lNCtzW7fuejcP4Nwy8s2hmMHwm4+bTeVzT0+NWY7F4P+6P+d/+VeUWnZCCpKkag+hkH4gVo+H9rrohbrsywBI5b6mNSfpVSRzcp/7P1Nje7IYMR+yjX779D/FTbfZjAZQSi7Cf2jdP/qqTDcUW6FObxExE67GpVs6D0Fdo4MWcXjzXN+pMbgfDgY7v/Vc+tN/mXh393/qufWo1JI6+lb4EDPHxOpNXgnDj/Zj/ADXPrRv6N8P18C6CT42/5VWKaWnAiP1GJ19y1TszgDtbQ/42/wCVObs1gl3tIPVm/NqqIpGc/KpwEXjz6+5bt2ewKxNtNdpZvrRk7OYM6iyh95P51SA04EjnU4KHHl1Lv+juF/uE+f1pw7P4X+4t/Cqe1fZdmI99GXiFwfvfhUeEXissxwPDD+xt/wCUU4cFw/8Ac2/8oqvXitznB91EPF26Cs8Nl4ncnjhdj+5t/wCRfpQ8XgLYQ5LNstyGVRz9KjNxc8l19aA3ELh5xUyMZjP2UX7fctEtbVmMZQshjBjVTC7/ACq/fA2l3v3THQp+SVVYvA95eF1jMAfEbGal5RVUOocugK5aWWKNdBaJPebxtMCqbEXLnfBWuXMpB/tG/ijn5VfEVAxOEJuK4jQR+Pl51ppciJ9TOl2NqSzZs8HU7ZenrRrlkBrygmFWU1Om31NWS8IPdlcyg5pjWTpHSKlYrhLBmJZJdcpAJOXQDUxvpXNSs7SgkrTK7hHD1a2C4BnbU+hmp/8ANlr7gqRgsNkQLvE/jNHC11VUcGQhw+39xfgKrOPWFRFKKoOaPZB5eYrQ5aXEcPlQXWROk0dUEmYLv38v8q/SkN9+v+lfpW3Xh6ckX4Ur4FRoUUe4VjK+pu10MJ9oufe+Q+ldW6+yL91fgK6mV9SZl0Me1myFbKVkowEsDPsmf4W3EV1k28gnu8uTUfvl/wAfyioB9B8BTjHlPoPdXLKeniruXF1bDnUqAM8QwH3QDpE86qOJKC+hBWF265R/3TlHkPgKJdw0emvyMcquVmXiR2IRvMxA91OIA0mI0PSjd1rXXMIDMfM1TnYmHlWDGdNipj/5qxw3HHEywgDpuYA0/Gq+yrDTlB8/T8K5cG7kgKWOpkR019KJvkb0rU1+C4gjorZgJMAHcmn45TllYOomfXSKxRZljVswggdPOrIcUdigJ23jTNrBPyrrxbVM4PDW6NDiruUIf4okERPMHrz+FGu3IdVka8unTWs3dxStKldCxcec6Exy51LN/MV7zUA6zEGLbR5EzNHiUOEnoXob2v4ehmhtrt0n3Vn1e0+YwFGX+Ea8xG4J5RpTEFggSSCFUmP3jAkfqN6zx2df0y/EacGN/OjkKEkuM51Cz+7MT6zyrK93YncwDO8g6nTb0+NLYS1zjc9Z9rwxyiKcd9B+mXX2NH3o6ilNzbzMT0qgNu1Eg6xty9nT51JZ2gKxmDTjWZlgpFwfWuDRUBscQdBI1FMnM0gkR51XiGVhlkt4ExTy9Q0GoI5DWdjQ2B1k7wfpWVM1wywzUs0AJLFpP50LM1RzKoE1mExPSmkiovdnfeuca+4VFJpGmk3dE1LigeZBE/hSae/nUXu6Mlus2abCyKUUEW6eLfStZzGQKFol+6WjMdqCs9aebelRysqTQi9RXXDzru7prJTMTKJIrqQ2fOkq52MqPOQ0GiI46daGV8qeqVTAVWEbdKk9/p7m+dANuPlTsukyPTnVKchH69KkYdUI8bhT+vKoi042s0QKga1JYw1v+9Xc7mpnDXW1cDZ1bQiARz99VC4GTvHrXLw4zBiYJ36cvWpeXUqjehPv8Nl2KeySSBI0nl6UI8OYakDTWoN3BgEeIGdo+c+YqXg8GwUsNdGBE6gdYO+vLfSgrkFuYQr4iPf8qU6cp36ctvzpucxGmUR6mYI+H5UawpbQAk+QmhBEfUaHlyoqXx5cuXXamkEHUa/ryoooBYHSn2wo1M+fn0/CmrpS3hoKCxg670a0QPP3eVBykU5ahrUlJc3gc6fb3E0JbZG4qRZ8t6LV0Ha1FDDz56TShQfvfGnkaRA9edPS1zFSUWtzcZXsIoA5Gn5RE6+XnSqhpQm9ZLtuLb+dPNum20qVZt1TIxLdE7up2FwTN7IJol3AMCRG2tZbo0lZWZK4LR3WkC1SA1WnxT+7pctSwMgU0rRCKaaWAOWuowWuqgxGFJZiu0AsSWYCNOUH40c22DAakGCpVmaQeeg0FOt4F0uM1tZHdkAyohjtMwI0pLNu+GBeQw3goZG8ETp61lYqauzooRq9NvcELx8Q1BABnMSCCdOQ60puHTX/AHVIsWGN12dAFKwBIP7wP1NTreHXkvyqPHUdNzliqObylStw9enWiWULOqiSzGBlBJ1P650mJ4tatuVNv2TBMgc/lzq77P8AGMJcdbb4RH1JDPdtXSZB/cCjNp+6OleiNtXRx2K65gXmDYvbCG7i7J1IIHjykiBIjZvhV4jBXlYM1u6okhc6Mmb0kRsK1nHuKYbC3Yyd5GYmy7hLepYQq7CNYGwjnWaxnG8ITKWXQzp+0RyBrPiC6E7Ea8/KrPD0OmHi0VvdlYkCCeXmefzqXh0JJVZJkiBr8q7hZfGXBYtrqs3ASZJAyiCSR96rLtdwq5hsObgXIS6rIZZ8U9DOu1cXNxlW50nlcU4oBwvg96/ARGLSZkAdWIkwB1jzq5udlgMNbZu/t3HDf2YbLBjVTqonry91VXZnhttyrrjrWbNCrd7xWV9gQEugTMDUGY03rT8a45iQn2eEtG2QLl17hVcpzCQQszI5gagV1PPqhX7PpbRbl13CMocQilvFOXcek7neqC+IZgsZQd2Cgx56aVE7U4kpaDWeIC8JAZLbOwkhszFpC6aCIk5ulZuxjSWtSZGYEzz8UEHqNPnUpGlfM9DtcEu5mlQMkaqAZ221GoDTBim2+HqSneXSQwbxhVbVRzlxE8pNST2pItszWMgfKpDXVuKBEDKHde7bUD8qzt7imHUIjYcMoIBYXB3hHMaPlU+cVlb0dHlrYfftgzuY2KjNoSRJy7bU7C4YPIhlCGGbu32yyCJOs7DbUGpfZ6zZxV8oqtZUroiujkBROrIQxJg6kcx1qs41xZEuMi3L1xUYAkuqtI0OVenLXkNqON7Mia5ourNgscgdoiFDIVEj7uY6kyNqiXrJQwZG+4jnG01WN2hslSDbcudVlvYOu8aMdeg2qFhL3ezkU6aHc0qtg3Zo7Gu9WmA4ddcSqkiJGo+s1W4m02W34dt456c9alWsUyEPatd2R/EWG0TB5671jXmdFRNOBM+IwJILRtB1lZn3VCO/407BYM3VJKg3CT++ZHtawBrsu0+15Uljhd5XbO1vw3GH9azeCRDmQQpgkkabaVvIzLmh1sagAGTsKlixcCBsuWQTMMTCnXReWm/nWRx95reY5jnJXKUeQJHiU6TzjltVjwR3t3p+0CYLETIkDVSMwG2mYGegplXMzbexuLfFmwwRQqyWRnz51Y2zObKBoTtuedBv4604Z8xHiK5dzzHIQBIjeq5bGJuBnt3izSCUbK4deao2cMIG5adTzquxGCuWbbpYFu2tsyLD/tGJdyW8RuAgeLnvWqXUuSe2XUsru+lDqnXGsGW5dKL4GDIgCBfZI3cljvqTNM+1pdZbgLG3/CYMg8p21rm0Xsy/KEKSRAEyW0AjedKBiMWq8xqAwMrBBkgiSJEA61i+2PHrtu6iW7l1VyAwx11ZuY3Gn6ipGHfEIlq69xHtsqDNKwqSc0kYfwjWfEw0B3masY3qxJ8ki4w3GGLuHNsLP7Mh7eq7EnxCDI896sbeJRjAZZiYDKTH+Ems7xO21/EumCewyoFJuW4yEk8yLLBjJnXz9azfEuMYizca0bqkrALJlIMgHRlUAjXp18604RrQzmZ6XFdVdwTEl8PaZjJKKSfOK6uZojcQ4feM2yfszaMr3RbZSVYMAjKxzeGDoNOcUVsSyaDDO05grG2hViNFYMLnsyDuAYNbLgq2MRg7WIxK2nZBczMpGUQTnIKELsBMVhMT22upmNtcOVE93bJRlgtIMgwx167k1jDnhydRjrzLKLS1ehqODcXVVcXMOqkOcohdiqkSZg6k8ql/0jKzkRVHQR/+VFYHiPb1rqG0baqCAGC+ESDJIjbX8Kk9kr7vaaTs5EnfYV6FBHPiS2srsUcYuLu37S3FZ3c51B2YydekVMscQxvepcIuEqc3izXFJHs5hrIrRKp6SfOjDMfIeVbUjm0ZP+eMd33f5bgcgqVCME9kiQo56k+omq/tOMXiWts63LhCZfZYxqSRt+Nb4LGwpDmO/wABVciJGD7McNu2r3eXEKqUygHQz4eW/I1qMXglupkuIpUwYPltzqwRd9IpSQD5/hXJs2ikt9lMNH9RPvI+czRcZ2esPGdWaIABuXDHT96Bv0q3zk+VRLuM8WUD1NSylZiOCYZbWUpKgzALbgeu/Lc70PGcKw2HW01oW3uOYCLcLuoIb2g5AAzaaHeqXt9i2D2VBI8LE6+axPwqs4FwRsUHcGwxSJF1ruYDlAt+1MHQSa1FA2GH4Wz2y1vDW7yF8ns75fFmHduecaEg+VVuIvXEuEXLdoFScwCqWUgmBrckmQQdo89603Y9/s9jELdvW7TkW+6AYpp3bZXVbpmQGXSBsBFZIdi8Rds2757nI8kFncNGplgdiddOetZi4uTS3Rt56XQ0tm9dw9pL9j7PmdCGhXcqrQWGUDKCCIJkkHSYrN2OKkKQcHbvOzM3fMjNMnlC+xGw86zb4th4QxyjQamIGg0r0fgd2MNaJOmQfSj0d8zKbqjzy5hLguRkYmeStr8QD8q2PY7h1y2r94mXMQVmPOeenKtDYUbjnzowHlUbAq2hWMsdq3S9mRFJDaZtQQCeXLQ1sGPlXn/A7+Jwt3Olps8jUroIYMRJGxy8iKsWGb/srx8rcuJcWyttyqxZznMzaT3lxFQKBOxmY3q57QLZ4aG7hW757bhRcZnU/wALLJbXL7QHlOtZS92xvOAt/D5lO+VQf/03MDpVVb7TsbgbuXdwfauDYASBLHQAzzG5610zIxTZEu9sVyujYa1JMk5s5nXbOuZNaj8Gu4C9dzYu49mPZUILiED74KNOp59Kte1vbG9iLHdPYXuzMxkds0gqZRzAEdBrGukVU9keBW7qMb9ts2YhZ08ML+6fOdYqORrK1ubHsziMHh2uuMSl7DAGAkW7iu2QAmwtpBGjeIE+mtVWIw2Bu3MQ1/GJZtXGBtLma44GVdShQhR6knSlxnZbCmP2Z1J2c0K32PwisJVp3gXG0rNo1mnWW9DHdo7Ni1dC4W+1+1lXxlcnik5lCwIAAHLma2/YS2GwoJ+/c/3Ut7sbhWbMyuSYnxtVzbw6IAqAAeQj8KjdkWhX8Y7MWMS4d88hcsq0aAkjcGdzUZOw+GCwC4mZMiSDymNq0AjalTf0qWDOW/5P8MI8d4iZyllKn1GWkxnYPDMwIa6p00UqB6mVNarvKjIZYnkNKWDsLw1LaKikwoAG30rqfmrqhTBcQ7bKEXD2LZTDeJmVmzMS2jrmLNC6CBIIk8oqRe7X4EoLdrhiaSJa4WJHnAk+8mrq5wmwZzWbZI5lFP5V1jhlof2VseQUD8q2qWyI22eb8QxAa6zC2LQMRbWQE8IECddYn316D2Wwz2bRDrqzFtxoCBAPOdKljA2gZFtJPPKPpVPgOPG5iLeGRFQs7Jm11JJKaDnsug6Vq7MUaUXn8UKIB0kvJ8IMgBCI1jflU3D4e5Kj9mc3R2BOpmPD/CdfT3BZrVvPacKtxHEliw0ZQyiCNSJAny5UXg3aPD2c6XbqtdP9WLVt4EA6tmuEH4cjvXRJdDInDrV5pBtlJuuozliSMwykTOmp56ZafbukqCywSNRvB561P7O8IvXD3guW7tvMCdGBI0zjbfcCpHHsAttiAO7RVVpNpyoXb2g4Ua9dfjRJPQS8uxS3E1PIdaRbGlGtYhHB8anUAefh8W/LT50lm6pkKwMCaksNp0FO9Suxl0rAAknYUG4kKSdPzNTGu2w/idVY6AFgDtJ032BoGM1IiIrlJUdFfMzPHuzLYjIwuBSAQZE5pII2OnOoOG7FXVg94A3Iq5HyySPjWwstr4o8qI7T6fOs2UwuL7L3nf8ArFdtiWJ5ecUVuA4kqA94ZRAC5mI08iI5VqrInMRzOlZ4do8+ISyRC58pPXU9AYMaTB6waoIH9GQx0xNlTMZHdVafQkaefmPONgsWrMB7cLbaAt9Z8IJIABB5ddZ0kTU6z9lW0Fz25l84uM5mCRKlbZEHcSsxGm9QcRxHhuTKt6yt4keJEZggBGgcoBO8gqDOm2tZcXe56Y4uFlp4evW3+1g+B452sI96LZKkxfvFSRJAIDiYMcvLyqww2MzqCsGROhkfHmKseDcBxV3I9y+uItMHAOpk6kahgQRqIPTWqNeM4S3mtvibNsqSsZbwIy+HUZDB0JmTvppVUDniSjooxr593RPdepk/KnWgBpURsdaABF5LimCrrsQQSN9Z0O4H1wfEOL3PtRUscuYjSD4WB2kgE+IxqPWlHNatI3eBxBNy4XRiAYUq6jaQfaXYyD/hqRjMdayXD3d4QlwgBkIJy+HYydeUc6oLHHbQ/ZvduMgBZbfhVQVWRKgESRJMTr13qrxXa6zczWxauoDoSlxZ01lQUgkwN+lZbaWx7IQjOdZlp2r8+pfcJwGItYYpftsL5JIbvEygFs2qgEBiMwI5SNKssDcY20bmVBIPp5f+UHsrwhMSqvbvtCZpRoL6pADFSeoIg7jlqKzPH+IJhbz2nS6SHyyL1syN1OXKWXw5d6zeuh0fh4uHmklr0+TX3LvM7gbafLrQ+HgtLtuT8BWa4b2gtqh7xmIYllzEsQMoETy1DfEVfcK4qt22WtgsA2UjmNAffoRW+VnhmlGTiuRatFR7axREugjSuFDIuaBTkiNKHNOV+tAPYUy2sCKcTTZoB8V1JSUBCvLQoqRM0JkrRkaCK80x+IZMW7W2OZbhysQJkaTBkfjXpD2KrL/BLLMWa2pJ3MamqmGYvimMuO4e7cZnZQzMx1Jk7nnp9OVbbsV2UxDxde2iAg5TdLi4VOgZbfslTDanX3ETnOO8Bulx3alkCqq6iQBOmpk7nWpfD72JQKq5rUT4UtvGscwxDDTbbU6VtMwz0ZXxOFu2s2c2QxAW1CL5SFUcyJJHWpfbniaXbYNticqlmBAyiIIlWGjkyNCDuNawN/iuJRWuNJyKzarA0BIOwj41mV7T3WZFdjklVbLAbLPKdJgmJrbaRlKzcYbA3HsLdFrEMpza2xZMwxWRbzB+R0j0kanrV+1bchUxWYqdMqzAVSzAHc89dNdqnY/iF3D4WwCtzu3DIZyAsgP7NgULQxWMwMDWBHNv2nBkhhfLCWBz2jHiTu5y96pywDuDzIiuTjzzP1Z7Y+JaSi4R+uVIz5TFXL9nuc7AOLj5jlgaqwLkZFbK5A91XmEt3AsXwQ+ZozEExyGZdGjqKquP9pMHcvDwXkCiCAqQcshCvdsoO8yRyAjetb2WGHxNl7dq8XcRcNt8tt1IAhyjLz020PvrCTuuRiUs6tFUUoOJJUTy2qX2w4tZwF1ExCX4YF1NlMOUcbEZjDCCIg68xUUY6zeCOt0Lbdgo7xchkgMA3SAw121B51rKcrB2wdAu4HxrzG+5TEnISCt0gHnIaK9Rvm3bcBbttyxIyqSfyG9RMTwTD3CWNpc51zZYM9fOs7FT5o82vYli7QTuY+NbrhPYi+UW4rYO3oGz97buGepLhgpJ6bT7qx+L7OYlCc1okTuCCD5wDPuq4wuOx1sZbV64F1gNYPPf21b4A1pvoaw1C/Pf2/tHoX8nPExhDftYm9aW1pB0VVuAbKyqLcsgkiZJUGDJNefjs1dxFy4UNtkVj4suRYJJEFkBYmZnWddTUfGYjEsmW7ZZ4ZmDKhkzEggLH7o2Ao3DeK41Rlts1kc2NrMTqTEuPPYRXNSxNqPY8Pwi82dvtVer226AuL9msRatG8Wtd2oAhb2ZvhlHOs4yM+sMRsSATHr8av8Aj17G3IV7ly8sfcyiTMyABJ9avuxWEa1ZIdWDMxbUHQQANduXzrd6Hjmo5vLt3MLcunvG6+IdP3SPdWywvAptSuKhQsi2ip3n/wAtF1AWkxM66elDxPYXM7Nbv5ZJIBT2ZMxIanDsVEaWwfvB7h16wdKjd7G8KUYvzRv7huz3HRgb1zvhfcMNiBJAPhOtxtJpzYZ+IO96yLiDdzmWBy8UsBtHPlUNuyF8IyJeXKYJUzEyDOg0Og9aBZ7KXh4XdMpgxmeD66DrWcvOz0vxccmRR07/AM/8JfFezYGZruJQuqnKqi2pkDwqVVyDJgSCI31iKP8Aya3PBeG8Ov8Atj8qh47sSWg2yiQNpYz5ydqvOzPBmwqFSytmOZoBBmIAmdQI6c61y3PLiSjJ+WNfdv8Acv7tuddj1pmcjf4j6U+aSahg4HmDTpmmFRSTFAHpo86bmpQaAXLXV0ilqgrwOh1p2c8xUdXPrTxfiqZDSKQid6ZINdBGxoBSlCa10p/edRFdPQg0BC4hZz2rifeVh8QRXluIbxGNpMV644B309agXuz9htTaSeuUa0BluH4i79mUtduNDlcrGRbUIxUAGT4jEHbSKpsRdg6E7decmtdjOyib22a2fLxD4H8jWQ4jgLqOQbbwNAcpg67g0VGpSbWpe9lOBX8YWFlbZZYM3GtgxMeEXB4teYOnwrUYrs5jcEbV9rlu2wfMsXrOjRHsgguCNComZ2rC8L4hesZTbe2rAzlaGPmCrKRr7vWrO72pxWdHa3aIVlbw2guaCGgka8qks3I7YSwX/m2vor+fg9O7bXsPjLOHuPdRLisVu2peQf7RcmUOQGXSY0M8qy3aDsqb+Q2LiBfFBvXCrEnICYCmfAi75dhpWMw3FgbmYswJO/tHU+KdfX1mtt2g7QKuFRsJi7nfjKGt9ygSIMwTZmRpqWg9BRSm+VHSUPCwX+Tk+y0Xr/Jk+N8GvYF0a69tvErDu3LbHNJkDpXpeMULGmh6a15Lh8RcxN9PtDkjOGYx0JJAVRAJkjYDavTr2N7wzoRyjQ/KtctTyNLN5dhwcH0oH2PWUPu5V3eA/qD8RRLVyP19KwDjfjRxHnyoh12rhdnf61WcZ/ZIblolXlRG4OozaT92fhQqVuifB5aeXI0RW/8AKpOznHGm4LloXAAhkllykhgdR4tQdiTyOlaFuPqMrHC2j4v3Lz7sMsEFRprRam5RSe4ixTL1xFBLsFUCSTMAcyYBigXe1iM9u1aw9vvnc21BLOVk92WYEQRsYO+m24o+1di5gw1q2xBuKqmCRIhy2nKdAfIxUlpsdMPBz7P89TQpdU7GR1yuoPSMyiR6UrqCINROzeCvfYbTXAzQD4xJEZjl8W2gge6j6+n4URwap0D1XzX8KkKZ2oQunZh7x+Y5UmWNUPuqgkg0tBF8HfQ0RWmgHTNIKaa7P1oB4p00MGloB811MmuoCKbJ5a00jqKOpIFcX8qpCK6dDXeIelSxaBFMNjpQEcX+opCVPOKW4h/9oeSeXw1qkCZTyM0iXI0Ij0oWToa7OwoCQbnn8aUxzH50DvQdxS6RoSKAV8MrcgfUA/jQmwK/cX4AUXMfJqcLsdR86Ai/Z15qvvUGuOHU/uj4A1Mzg9PwrjbH6+tARFsCfZX3CiHN60Xuz+taRp6T6H8jQAO86ginLPI1znr89KTLQCYq+URnM+FS3wExWMudobyyCwMmffPKtZxC2WtXFHNWA+Glec40ZYHqfiaqBp8FfOLS4rXktkm2wDMFzMDuOuqyYHMUy9xAgnMttsr+0vtwDPLwsNOk+lZ3hV6LqTca2OZX5ac96sG48c90hEJuDJn1zAbaT1GmwrEk2z14OJhxj37rSvr1+33NtYwfdBT32HLl2dQSVZRcMgyGUrAY7jlpUfEYoEst3F2rgKuJzMXBbRkVhJYEbSeXurE4nGhmzUzhbG3LoQG5Ejl0HQnX5VyyOer0Pbh+Mh4eCUY39f6PQ+E8SYJlLzplCBiB7MKR3rBcmmoEnxREU7+Z8TeZMt3uyIzEAFTprARiDr1FYw9obtyQzTmXK084Gnv+p60DCPbUBzdOYA5FXPKkzEkZYg6wG5/HpKEtNfg4eH8RgxUll373t9r9z0W9hr9tWB1YDwsLTqJ2Elkybx666ULBYpXEC6ruPaygKd/u/KqLsv8AyiX7DBLs4i3OpuEZgP4ZnX1J91bXieAsXx9qwkC6VOupVlkSMgZcrT/5rIyrTSN4kI40ZTgq7Jc/grn10YT5jf4U0KVPP9dRXn3FOMXe/uMHI1YAAjQDSI9x+JrsNx1w9ty0wcra7gRv/hMf4RXXKfMs9FF077+n0pwYHY0Ab6GnMR+8Nev/AGNahQ8T+opZI8/kfpQFJ5GR+udEF7rpQDu88vkaSl7yuqARkrlPX401WI3o0zVIIa6m5Oldm60A5taEiA+oogod0Qc3x+tANuW/f86YbflRlf0NchFAAfD9D7qbbt+gPwqZPvpCgoCLcw3uoTIw5/D6Gp0HkfdXEe6gK3P1A+FOz+ZHvqS+HHpQ2sHyNAIl4jmp9dDRDd6qfxoDJ1FLl86pAsjkf176b3Pl8NKYQfWuH63H/VAKyefxFUGN7J2bhLAupJJMEEfAjT3GtDmPI/EA/hTTc6gfh+NAZzC9mmtSbV7K3UoCR6Hce41U4zs5iQSRkuSZkHXef3tvjW7AB61xtedAeZPhWt/1ti4PMCB6loIPypDiAwgADpoB+AAr0trTdKreI8Jt3RldSvOV0P4a0LbqjzxbkNp1q9wNmwBbF8KwJ1OXIVXmRcQjM3MZs1TW7HJPhun0ZQfwIptzsgZ3U+kp/wAqPU3hzUXbVi4tMDkPcWrbN1uYi58dMg/1U3gnaS/YBW13aAk7AnY8mzE/ODQbnZW4Nt/N5H+2hjgV9TMrPPXf4qfwrHDvdnqj41xdxil9PnkaLEcIt3bVvF4hkQModstpdS3VycpJ+7mnyqLxbjOGyqttFuN91jnj7uVZuJ6ioF/h126qJdL5U0Qd54V5aLlgaACkwXAbltw9trcj7xzEenh091OH3LLxzd1Fa9jX2r4YBlJggGCNpG0bj30dbnl8DPyNVmHLx44ny1Hz1o/fnnWqPFZLWJ0MHpt8jRAeRFRBieo/OnLiR6UIHyL1j3kfnXU3v/T4f90lCkwrQlPURRAaWKgEBrppvdmnhaAYBT6aV1riaAEUjanIf0aJm6002hyoQWnZ+tDa2RtTe96igCEiuB/W9MIHI0oUihRxphNOD9aWJoQaIPSmlOmn4U17TLqvvFOs3gaoEKA7jXypvc+f50enEA/9UBD7quNs/rWj5YpZ6xQENkHQe7Sug9SR8amGOYpptjzoCOLvp79KXvuo+c0U2ehobYc8qAYzrzj8KVVHI/OmMh6H3fSh5FPQH0g1SEjX19RTW8x8P+6AVYbT7jS9+eZ+I+lAOdV9Pcab9nU7RXd75D3GlLDmPiJoBpw5HOuyN609bnQ/P607X1qgCB5fClIHMUUt+v8A2kJoAPdL1rqN+txXUBOKdKXMeddXVk0OF2iIZrq6oDiKY9dXUAyacAa6uoBc1DdZpK6gGG176VTXV1AO1pQorq6gHLPX41zWxuRr1FJXUApaKVSDSV1UHFqVQDS11QCG10+lN/Wo+ldXUAuaOVLNdXVQKRQ3tA8q6uoADWopClJXUId9nHl+FNOE6UtdVBHuWOv5UPuyNvpXV1Ad37CnDFdQK6uqkHd+vQ/r311dXUB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9636" name="AutoShape 4" descr="data:image/jpeg;base64,/9j/4AAQSkZJRgABAQAAAQABAAD/2wCEAAkGBxQSEhUUEhQWFRUXGBgYFxgXFxsYHBwYFRwWHB0dHRwYHSggGhwlHRcWITEiJSkrLi4uFx8zODMsNygtLisBCgoKDg0OGxAQGy8mICQsLCwsLiw0LSwsNCwsLCwsLCwvLS0sLDAsLywsLCwsNCwsNy8sLCwsNDYsLCwsLCwsLP/AABEIALoBDwMBIgACEQEDEQH/xAAbAAACAwEBAQAAAAAAAAAAAAAEBQIDBgEAB//EAEMQAAIBAgQDBQYEAggGAgMAAAECEQADBBIhMQVBUQYTImFxMoGRobHBFELR8CNSYnKCkrLC4fEHFRYzQ9Ki4iRTY//EABkBAAMBAQEAAAAAAAAAAAAAAAABAgMEBf/EADARAAICAQMACQQBBAMAAAAAAAABAhEhAxIxBBNBUWFxkaHBIoHR8LEFUuHxFDJC/9oADAMBAAIRAxEAPwDanwiBGg22oEKbxSzr/EYK2XcKfaPuEmazzceuELMyBrA0Jk8/lTC9xw4fA95YUi5euPauXidVKgEKnMSp35ZTzg0Coz/Eu01g317rA4dsPYXJZW4pzeFpzsQfECZOVp3JJkmq8Vx+7xJe4xl9EYMHsOVCWxcAcFbhAJVGDQG/KVEzWfdIJ9TXbWHZ9ERn2nKpb2iAPZB3JA9SBVCHX/Rl/uyUu4S6qsM7WsQrLaUz47hIGVRB2k6bGucU4FbXDJicJfN60G7q7mXu2W7vIU/kYQQDJEjUyYSWFc51RW28ehAAVl1foqtEkjQxTjtFctLbs4bCuzKqlsQ6lhbvX2CDMFc65QsAxz050rHQJhXFoakeIbb7f716/wAZOoUnLppsCPQedL1tge0ST+9ast2fAWysADlmPDMTE7TqDHSky1JpUizFY5rp1MKSCRvAHPXWd6FuWwT4SSswPymiChgNHhPQ689K66zlG3WR+5NAuWCi3sBrEyIk/wC3U+lSKxJ9SemmgHlRFpQNAd/CvLUnn1EDbzFTsKs5GTM+sAECI5GfdSGDDDKOkkD3zpVL3IbXTWCOe+3Q0TBuXQzK0kksYn6aCiUwpDuwVR4iyyZieWnSefSnQrAkZVKgggkx7Q3HUdNvhVTG4SQUUydI28BO49x91H/gxJI1bOScq6iR7wATNG2uFZYc2iVJUHckg9BsfhToVifD2AWKyCCQY0Uk7giJgDb3UTi8MA+VPETlYywAWZzCBJ6fOtGOAsq6uFgSQBy+VSwqWktOsy+cmTqCIjl5E0g3MT28DbW2SAAwnzgEcs0idWr2LQLatcpDqJ3JMHcddTyookZNATO2UaCDpJ9Kpu3GcDvDOoPLTlIiNfKKbRDyC4LhQbNncqoE6DMTqFBjkJI186uwljLDKywrgNE5iNd/KdI0FW9+4BC6SuUnKDKnlttRWS2F1tWtdiqwQfPnpSolQVGm4Jh/4cFpAYj6feau4lgAygLlzeIAMd8wE+/SkuF4xkXKAFA0GUdBE6+lVNxt2EMJ31Omm2oXyNOilgc8A76SLqhQFAnNmJI92nxNT4dizYtlLlgQGLBs6rMnSZ9Y9NKzf414Kkkj99aGZyd5IG01LjeTaGtti40ndd/Z5NGi4riDcu57otKAuUKLsMNZDZlBM+6hf+dTn0Rs4Ik55y5MkEmC2gmTzpIK4BBnSl1au7NX0uW1R2ql5/kd4jiTAhhlWWRwQhOttcg3bbLoffURjnygKwgQQFtoNmLLEg7EmKTrfOnl9q8rkEwY22HWjq0T/wAvUfd6L5QZieKuuUqzbsPyLGcy0hU5nWqmxtzUMzkMRmOd4PKSARyEe6hrrep9/Sq7jdfnT2RJfSdXv9El/AZiyCVYMC2k5mLNPqSZHlS++kFZUaCNuhYfDapXLoSJneOXKuY++qxpm9oSDOx/1ppJcGc5znmTvzL1Y+ZmnNmy1/B/hkU96t430B/8gKFWVf6Y3jmNtdKa4rD28OneOAiyB1O/TelNzENdsYnEAHucO1tVVSVZ7jlQpzDVUBIbSCYjTcAhPgba2cSj4q23dKSxD22hyqkqsEQQWCg8oJmnmG4xg1VbpVVZe5LFMMyW772bLkhcq5UnEuJB0i0tVnhJItnF8QS7hLa95lS7muszgeBUOoJkjMT4RO3JTxvHviXWQLdq2Mtmyh8FtBsAI1O0ncxyEAAx3wzi+DstdU92LQFhFBwwZr1tIa9nzLBe5cVQM58I1EVRbxHD1CM1u2xyWe8t9ywhrKXrjANEMbl97aEg6ooBMCs0MLI+49aPGEECAfMg/vWjIWjT4dcMmGsPiUsg3hZNxVs2g+ZS924wNuWFpgtq0F8MBjOp0AwXEcPktl0s95oXH4dTbDX79sXGCZMpNvD2gF01LnczS2xghrA9J1oi3hNdadC3IccSt2FwbXEtWlN4nu0Nq2bg7y69wsGBLKgshEA8MTrqdMpcwxJ1M6c+vupyuEG9S/CjpToncI1wsZSTqDMDTWp3LY3jXrAJ+MU0uYYa0M4g0qHusrS0TGYmNtT9uleGDUEywmNIBIPlUia8W1oCyVq8wBGuUkFl5H9mrheAGWJUjQTBB8jQxP3+tebb40AX3MRmXK0EiYbn8t6HPIwAfL0qMa13p7qAIrpEGNOXlXAPEd9aly3A5b/QVKNR6D70xEh6cj8vWvEfarLCa/H5x/rUu70oEQuqAwAMjLM6bnl7q44kVb3DGCFJ9Aau/AuQPA3wPQ0DBHXnVbDajHwNwRKx6kfc1B8E2ns/3l/WgAU7+79K5cFFPhDp4k6e0OdefByPbX5n6A0gARUifpRa8PP8wjyVz/lqf4IGNWj+oR/iIoAAcff9/KoXRt+sUzfAr0c+9B/mqxeHKdYbT+mPspoGZ7iCg2wfQ/KD9qq4oQdp9p9/PKdI9a0j8LQjKVMebN9kqjG8Pt6Sqj3vvAHMr0FFgCXnZpLOWPmSfrWixdvC2sD3VvFm47sHupbQwziMozMBltoRPVj8AgGHf+U/CPrUxhW6D4igClEXoK6B08qMs8NduYHx/SiF4M3Nh8P1NAC9VozD2pou1wkfz/IfrTPC8OVeZ+P+lNEsAw2Giils0zXDAcqtWyByqiRR3HlXmw55CngAFUlR+xRYUIHwrdDQr4FvL4j9a0N1B5fChrhA5/4alspIS2+Gs0jTYncdP1qtcA08t/M/QVoLC5YZjCtIBLKN/fSy5iUHNuR1zKdQDqCJB12rNzVmz0pKNtYAjgJk5vkefrFSHDvNvgP/AGq84pfM+9j9RUPxC/yfFJ/zUnqx7zMgMAo3n3kD7GorgLYJMiTEzc6f2RVn4ronyA/zVJMU3SPhS66HeB38IhjRTG25+jVeuHXeB/cP3moJiGP7H/rVouN+yftFNasRYLVsgbA+5VH2q02z0f4gfQ12y4jVXZv60L8zP1q3HYO4CAVt7E5kzNudAc06gRtT6xG60G42n9s/gniE8NskcoMsf9aoYDov1+1B3rpWA3h6SgX5ka1eMLeP5X9y/wClLf4GLJXMsbp8B+tVNHJh8P8AWjcFwTEXdQWAmDLQfhTB+D2lRyme86nJkN4e2YMNlBye0p2mDtQpN9gKjN3WMe2B7j+tQLT+ZvchP+U0b2g4blcsiNbtbBncqpImYJbUfuKUJhlb2biHWNLk61EtRp1tAOKf1/7n/wBKHzjq/wAh/wCtcfhp/on4/euf8s/q1D1p/wBo68AfC2r1+93aM25/NEKDRXaPhT2YuBjkcwFLHMDBO3TT3TXF4awbMrQd5BIPug13EYQsZuXJI5sZ/wARrKpbWmnfme0/6hCOpGUFhLKpZ9wLBYlQozZCddWOu/8AUarb2LWNMm/IMfoi1F7aD/yD3CfpVLsnJ2P9kD6mmtScVWDy9efWakppVbsOS50B9wFdlipaGyru2sD4CgLGPNqUZ1vwM+e25YRIBALAEkGaGw1/CK4JtqZjN3iFhmYg/nbKRPkYjlXXtl3+xnGu0c4e4xEqAQZEnXYwdz1FW3b7KCxCqBuZWlXFMfbwgVVKsDMC2bahTI5DMBM6e+hbfEXxK3LawWgFYgHQiZ1jb6VKt5TwJqsM1/BcYrEL/CLGDLsRAIEaCP1psLDZMxcEAxOkmSdyvTb0iszwvh6hULWna7AzEuAoI0GWJnSNxTjDyCyiQNNJ9OkCfdWqRNpcjKwA20nQbiPuatW3VeFYgRofj9qJuIZA+grSjKwZ0HWqbiCi3WD61RdX0+IqWilkDuWxSji2IFvL5nWdelOnXzHxFTzW2thFRe/y3IuMfCvPMQGBYDwiBFZuqstR7DJ2uKw+loOQZVtRAXavcR7UWnRgbbd8dc2uU+W+Y6elafiV5btvJbVbQRgWe2xmYbdgoiekn71l7eDwZuZcxLmf5z89BUPTTz2M6o9IcYKK5T/UBfxwUuXLYRRAIzgTP9DNm509yeSfAH615eF4cEHKsjY5JPzNE5UH5iP7I/8AaltRnNpu0v30RQFP9D3Iv6VagPX5AfarbaWyY75V/rKw+k1fjOHPaUMSrIdmQyNapIzKVY9T8aFvgXnRTcQASTmcdOhOpqP49Q2UyBJGaNJAB5a8x8alaFoOCO6YgyZbNz5qAZ99aJCtFeFd5hLxYb6GCRG+pj/5V3E8XuFO6IXLG5kv/en6UfxCxDu7KgBIBAXbaNoHKhWa3ug9zKB8KpRQ5astqj3C44QBZa8vXKMzHX156UwOLhU0JJUnp7Ik7+VFqRAPWluO1u2pkJ4g7DkDpMnalQSleSGG4qpcLduXRbZiMinUgzpBBXmmp5Ctnw27h3S4/eJGrC2x7qXWIMzqZCiYPpWGRMIHP8W6GR/A4GdTB0OUJ96XcUtm6wKd4+W4zB+7gQQmhzMIjL1pNCXBZxztVcxPgZmRUByhVRAGgDlqSfOl2Ewr3EFwXUi2wXNcLlixOYDwoZ359DTi0loBrn4PvGzE5nuJkBc+EQA4nUDWd/OKqt4U3l//ACbVnRiy93oBO4hQB0+FSmi5I0dzGCYKWmjmAQD5jKRXXu2XEFWt+dtvswNLbVoAQIq2smrBFeN4Az62MQX/AKLkqfuD8qQ4vhV+2YdH05wSPiNDWkBNNuG8aZPC/jQ7g6n3T9KmmXaMAuHf/wDW/wACPtRVrhd0jw2XPnkY/avptvCBlz4RpXXNbkK0+TEEj0oVb4fcEsPaUrfvFT5iVAqJKR0Qhpz4v+fYxGO4E1y9nQLlyZSoka+73V4dlyUy92gYiMxLOQZmQDAB0pjBP5V+FcA8h8BXR1lHBuQDwvso1hxcV4YT+VOeh9omj8Pwcrc7wP4gMog2kAHSFAoe+hjn7gB9q7wu0zPEaRrm1+FHWbmNSxSH+EsOT7RP9sH71ficOwiVOp36x517h+DZtFAJ9Iijcdfs2kCtcjLLMxkCIBMabRGtaJ0TLIPYttz0/flTDViOu1LMP2iwhcW1vW2djAVbiMZ9FYmjMRxK0m7QfLX6VpyZ1RPG4dlKKYBdsq5mAkgEwOZ0FA8Vtd2+XMCYB05TOnyqN/GLdzG33blWAUsW0JVuRgAwG67Vle0PapMKzW2R3uDWVGVMrqrLEyWMMJ9mpZrSpNF3Fbdx3PdnZfn1+lLcHx6/h3IxIuXlCMQpbLrKnMCVadJHoaY9nO0DNdS2wB7yPH4SASJAgAT0mnvarhhv2wGcjLJEAcxB+VPFE5swHFcVe4ncT8PZb2IyC5I8L6szHKo1ZeQ2FFYXs/irJtvdti3BCwzCSAvUeH2R13ovA8AW1JS5dBgiVbIYMTqsETArv/T+Hz5ymZx+ZmYnT1NZuaNKYaWHM/OuiKmEHQVEaelZlEwg/lrYdkQGs3EYeGY/vDX9ayaitnwa13GDa4w1aWA9dF/X31SJZ88xFpi1wCCFfT+0F+wqQ4YVVi1xAYmAQSTppvv5+VNjhEb2gD61fbwqjZR8K2jKiHFCpsTccQWLDp6dY3oq5ZtR4O922yg6+ulMe78qiRTuuEKu/IFYBC7H31F1mjSsbVTeqWNCy+sUqGEvMyzed5ceGFVWkgkHkZy//GeVcvNkysh1YGZE6yw5+QFKLXE7mcsXEqCyZQqwZH5iOk6CedTKJUWu0acQwg71Wu33uOMuuYBZzMVlVldJyzptOk624nFta1KORvIGn97blV+J7VYZ7AFxm7w24KpaGjlIPikCM3i020rD4fD3RcW5btXXKnMMhZww81ykwfWs4+JbaNphseGEqR1KkiRNF274POKy2AtXFfWzcRSIJdSuhEj2oJ2HxpravxvrQ6fAZXI6DVOq7Ithc1zE2UWJjMSRpMGF0/051UeJ4VSRcxCowZ1KKO8PgYrv4ddASIkZo1iTjvT4Ol9F1FJRkqsZYDGPZcMhg/Ijoa1iLbxq51OS6IzRPwYAjMOhrD4Ri6K/JgDJ8I1HnReFvtbbMrhT1DA7+k1fJg7i8cotFnyqFy35UdlqpkJMASapxOQGsjf7CnnDuEmJYkdTV3DOFd34rm52X9elCdsMe9u2mR8hLGSANgNtfUVpFYLWBmvEbI/hI6rzOup9TWXs9nMGt28/8U3Li3A/dANK3S0EZgU5AjTlr0rOYvid508N0xb0aFGoOx90cqfYH/iZZwqYfDPauG61tQboy5QzkgEyZOpk+tTcrrC9/wAGu1KpXa8vDvvs8gnBYPA2wCuHt27wErnXMytBglt1PpHOkfajjaZstnLcGWWIbaDEER5jnzNYsYC5jQUtWr110cqQqtAI/mYDT3nnNaBeyuN8Ru21tHIWYs6nRg0kZCwkQTBjl1qdGWo/+xetpacKp3++APjOJYjD22Nm+1o3FtOO7YnMp7wEHoQR+5qjhOCTG3S+MxbIFtKzu7ZmLkuCoLHkMugkkHboR2dsWr+GtPdSXClfFPJmjTlT3ChLLK1u0h1Igqsaq2+ZSPlWm/OTFppYFdq3g8OyG3iL15hcVw3c3VGhDGCVCkTpuZB3rfYriyZfzEHopj4mAeXxpYvEMTnV7aWlBQwATmNxmhRmVAMmXWNyT6SLjMbiLjJ37AxIgKwglSZlmM7dBRuVcianauNebIl9doqYFL24naQlXcSDtuR6xNH2wW2BPprWdGpzJUSDzq/uG5gj10+tW4TANdcIsEk6eIH6GhIQb2d4X39wb5F1Y/Qeppr2m4iHYWkIypvHNhp8BtR+OZMFYFlD/EYannru2nwHp5Vlbajqfh/rVoR5KJTaqljofjH2q62R0HxNUiWTNQIq3N5D4frXgT1j00+lUIo7vpQ962enx0+tWYziCWzD3FB6EmfgAT/tSjE8fsjKWzhWnK2QkHKYMbbGgEJcetuzbi6oe4PZAcwRLT7JBnVeXWlONxBupkXD2kUmfCksBroG3589fPrqLWNtXgSkkiAZXLqROmpnWa5ibYAAqHzk0btKjGXcHdZ8wWDpyA2AG22wq38BiAAFuPbHMKwSfUpBPvnetEV+NWqJFJuxJUZfCYPE22ZnvZkjxAl28IIIkkzoY+XlTLC3M892JA1MWiQPUsD9aJx3htXDyCHN6DU/SfdS3GYx7DXRav3LSZ2hUdlEAwJynUgRv0pJIpyk0k+wf8G7MLczO6W4tjOVyh3aJJVQoJDEA+cnY0/w3Crb3glqwbaMWZ7ltTMmSXfvCCV0AmJJI5a1jcJ2nZLXhS1bzkEsHvasuXxKGWRoogSAJGp1FOrnbiykZrpFy4q51BInMBoR0IMgRBDDWiVJF6ac212/ved4tFnMBetodW7y4Dl7vfPCEsfCRpG7AayJTJxju7rLcui6kaMttl13BgjNEdetLcfi72ItvZzXLqq2W5bACewwABNtJaCNQTyFetcJxzqHbCuDtJKrtoPbYHaBrTxwZ1KrPreG4eW20HMnajFZLXsDM385+1Y7gN/iPeW/xdnu7UhQTeFxiSMoDQdRu09RsK1N9h0qlkzcVFKif48AyZNL+M8RtFCTa71l1VCgYE+c6AdfKpXX8h9frS/F4vKCRGgJ0AG3nTugqyK9pFCBVwCE6yMtu0Pow6cp0FYriXZ2/eYObQnlnNxol2YR3ZXbNEzsBWzvAg2h33/dmJBzGFDELbLgvAOsHQCddq4/4IEziCTGg7219ApPrU/U3xRHXQSxbF/CsRjrFs2kuWLa53c5RBzXCWYkO55k/Icqos4bEB7jtjmHeAB0VEykRH8jAEjmDPnoKsw14OCw2zMB6BiB8oq56jczZJCTiF5Ld5LZuXFTTO1tVJ8UERmHQ/PnU8B2xwVu6FW3ir3dsZe+LSrIO5Czm8gY0O1UY/gd+9dYqbaA6JmYywyiMqqpJ5fEUvxPZDE2LLPca3cKoz5VQXCuXcw6+abHntNaKODOWpGMtrfJ9L4m9t0ZGVgSrXIdiqqxzMFzCIUFssjkNNqwHF+3mLusrW7NhzEA3LTOYXmCTAOh9I5a1ksbgsuMzsGy97bcSdlYqxnpAO3lT/gPBrLpcONxJKyypaF0Oco9liM2o1MDT2POiipzaWbZPGcTN+7ndswJhdAIVtF0AABEg+6tRwq+zWLRJmUUxPUCs3icXw60yWrdh2CkHPF0tEnTVmHOdByFPsAGjKksMzZdDPiYkD5xFTJDg7V0MLYzGAJJ0AA5mt1w7CJgLBu3YN1tI+ij6k/pQvBuFLg7f4jEnx/lXcjyHVvpWe4txS5iLmZ9ANFUbKP16mksFE8Ti2uuzvqx/cDyFcVaot0VbFUiTyb61eg1r1q3rV6W6slnKizjaRPSRXcSYVv6p+hrDWOPhJ/gqzalWLCQQNB4hA2OtTOW2N8jhHdJI0uO4dbuszOoLADUkwB6SBvNQx/CcOlq1nuBguYoptqVi7DGfCQMoUwZk6zM1mbXa68zMzWsoGsHUaaRliI0mfM19gThuHAHhTJlGXbaNNvf8ay3zk2q48TTqpRzJqnxi397r29T55+EAaEVRzhYExzgchNJeM4u7aYFrJCyQpLCDHpMVXjOF8UupbuC8lhXHeBrty2JBAhgCSRoTpHM0wXsTfvLbNzE2HXKFzK73ASmhgIkDblpUaepKT+qvFFvR2La5bn3pUvS2wZLgaCOYB+NTIK6xpTjEdmjZs5zdzFdI7tgGg75ieYk7fClRu6kVoQ1WGBcTts9t0BjOpWd4kb0ht8Zwlu8yX8OjsS0t47pzEtAK98qQPDyrQXhuIk0A2EQnVVnzAoBOnYv47xCxeGUWVRBlyBe7BWBrA1EEzpJ360jxFm7eiRdMAZdREKqqNFJAgDlvJrYnCgHQAelFixBFEajwXqTeo1fZjCr/ZneHWb6K2j5ngsSMx2AiWjTnU+L4bG4gQzKFMEyloEsOZKATsN551q1s1XctfvlU0ruhrW1FFRUnSCMT2/s3raFLdwkMrg6BSUOsSZyyCJj3VmuNcZuXLzk3XCkgqocgBWAIEAxMET5zSvCcMxSjIbGgYhNUQHYsFDPqczTAmC3urmIwBushdihW3eNxfzTZZVUe/OpnpNab1eDPZLbdYXybjC9oQuGtvdaNAuYyZ0028qv4de/FeC3JzAbqQIbYyR7PnWS4dxm5h1UILbd2D3YdQ0HYnxHUgOYM9Rz0Y9ku1OMfEFsXilNpFdiiWkVCdAqnJbBB8UjqFOtFN8kXng0Vvgi2lUCzaZ7TMBlR2IcgK2VhlGoVZcg7DoKPvcAKqn4ZGYOJ7vKEZNBAbOVE8vtWc4727w92w62738SVM2gy5RmA1aBoSQIWd6h2S7XWsPhsT+IL3kD2n/h3HBEyo19rcAx76bigjzkbY7s9jLaHu7RZmc5coJgaTJ2HPc0LgOBY/Me+QBY2L2hHnAaTsaH4L2zFgYhruBtr4yUZi7HumYQGLSSJyfHbSu3v+Kb/ifwrYSzbBbIzDcAjQieoIj1qE7RvqaXVupAnE+BvfuK5xFxcoACoABArycI5G7dI6ZoB9aa3LoAkmPf1qGGdT7LBusEH/ai2ZUCWuz+HGvdgnqd/lV//LrQ2tr7xP1o0mvKakZXZw4BhVAnaABNbXgWEs4RDevupuRogIJXyAG7H5ViwOZq1RTsA7jPF3xD5m0A9leQH69TQdszQ2LxSWxLtAJgaE6+g1qdjH2yxTMFYAMQ/g0YgAktA1JEetNZYhbw83boVe/si4VuuBcuXQWFpoPhthRHtRp+U+1E0WMS162FFvMP5hZzcv8A+t5diBppMmdqfvwvBWrdl2E3Jyi4TsuIJLQQIC6nf0nXVQ/aHDi4Ldts0s6hjFtP4e5LNoByH20rnjulqtT4WV789ncdXWJQtJX5eBVwy21rE2QbbqGVkLEIoLgXHiLTMADBPiM+GNRtrC8CsmOLW7t23/Fsgoc4CX1uTmhdRbBIhS396q8Txe494W7d1vEdAuEeYn+Z/CZE67GK6oakW6T/AB68GEtOc3ePb8/5NDjmLqyIRmcFVkwJYECTy3rJr2BxV6VN6zb8UCe8JOknKO71Gu+0g0Zg+I3W5LntsuYmYLAK/KNNRPvoLH3Mbdvm6cSqGAIW2rKANdA4JknWZmq3Iz2tOj3H+xdzC4e7dW6lzIutsRm0GrGWXMBvp8KwnHsRiWxJu2zdYju3QrmYqCiMogbCCB7vOt5ifxl1Sn4u8+niGdraZeZZUbUagRH5qCPZq0wXvrnfEkZR4oGsES6GTuAARJPKst8IHVDQ19fhNr2NTxHEYvEYFreCW0LlsraXNbGfu7bMJzP4QP4YjTUGRXR22v2kQYy+LDaWzlCZiwgM2TITHOQSBNE4PgD4C0wBw4tyCdCAoAaTLGenpWUxmNt2iz94l60DJUpCANm1CnUiZJPXkRrWL1nGVvjuOnT6HKd6dqlxLx7s1/HsPeO8eLtlt4k4i2U18QaG118A0Mae+s/iMUqRmYA7wd49PdVVvtHYa2DathoOUsM2pAB/ogbjYRrSriWJDnvWGUMSoEzGUD6z8jWsZbndUcutorSxuTfhn349x1YxC3PEpkDT31EJJmlfBcTmZgu2UfEk0/s2tNapmBEWtqtRZb0od2OaKJ2FIC9KkwFV2xVhFIDIYHg+NRkZbzSrZvHcJB1k7EnfWZpuOEXCj5nVS2Uu4V2AHhDEySxk6++nrDzFB4zCG4pXOQraGOfwNCSuy+sls2XjmhRY7F27pUtjfCCdQFQn0QuTEgfpQOJ7NCwckrdN1WhzCwc6BQRJOpG2s79KY2uy1lIl7rRsC5I9wM0r4nZW3ddbZyhYgjfQDWes1tuT4Ryx05KVuT8sfgo4X2MaG1Cq6jV2VTkzo4KqddcixO4PnNa7sp2RS0JsWxeCshuu7AE5Tm8NuWUCQSBvoJrDcV4o9xgxxNxQAFATnlVREjY6Acxp5Vo+znaVMFhS10kl7jgE5m1ypGYka8zp1gbVyznqJWvRc/J7WlodGdYt1zJpR4819rNd2ivOAoJS2RoFdszsNDopAjUdY312nJnEYA3i9xA1+BMMMxdBBMMGgQo0UDY0j7Q8W7zEq5uhA6IVMeHKVU81J31IPM0bwLgVrEXTe73UCWdVIUC4CJYPlOuaJAjXlFTJy3bpNr99DeENJQ6uEYyzi3+M/wAlvFMSl7KEBGVWYzsYAPxgGu9mcQBdyj8wM+6I+f1p+nBeH2/bxbMYbQDLm5ACR5/vegX4bgLALYW5da6AAjTnBLESIjoBGm52FX10a2r4OSXQdaTc2kvVfA6YgVxXHWluHvBxMzqwkbEBiB8YogWxV4OAvuXRMUBjOOrbdkyMcpgkRuN6KW2JrFcUxrM9whHJJY6KTqSeg6mqirEx32h46i27Z/Dm+WLZYPqNoYSIG4PMaU/7IYY3MOWfAh1uNIQBQoyHw6qqhzmB32jmDXzmzxIsgW8h0lWzrkAVyssFSGOU9NTmO5rXYDt9es9zhbBw7pb/AIecKx/h20tlW9uCTLD1QkzXP0vV6RpxUdCKcn32lXfftyXGKdtvB3tXx97dwWFt2bAUKVCIB3RYaL4gRpziPUjdHwzGXnu+G6xfuwBlVWJuljmyh7cgFiCAP9KYYnh17EXTcxSs5b2ouJaaVAiVGogRIKzFHdn+zNzDtbu2rC3c057neMAmclcg2/KZ1Sc3PSK6oKbX1KnWe77cA5ZW3vx3jDG4HFNaxCvlVTiDcs90MjLbYeyxtFDm0SQSfEus6V8vu8euKWV7l0kEghrrt7JIHtHlX07HcUuYe5dZrlqwrW2t6uXhyHOYKVBJk25MRvM1kOIthL6rZu3ALgcklVyuzsJIbJaYZQTAMnaTFYdH0J6bcW7zzx2d3n49pepNNKsDTsrjQ2GLM2oInyQJbC/MOPdXuJcStvbyo3iLLESNPFOsdctLMPYtJbNmz3hZioXMy5TqSZORSDJ05ciRvQtzELB9DXRtpmF2Tv43ugUzlS+h1g6HbcRtVXZbDr+KRlW7cCEsS8uAQGK6iAPEBqfOtzh+yvDrhDX7eJus4Z2AuZUWZZcoQZiCPMkSPWtBxS1a4elm1YslbV0wy5RmDGAWfvbocgjSTPsx0FZ7VK2dUdaemoxfHKv/AAYXivbBcWly3aDDKoJXY+0ikjSPaZdNNJrJ8OxwuEWbeZ3uEKEiQTy3Hmd5Gpq61gSL96GtAMl5CxxFn2oJHhDSZdVHWt3/AMPOKYThuFctdQ4m7cDOVS+0KrCFBS1BGXMZJiWPoYj0eEVSNZf1DUk7pen6zHPw+/hi1u5hntic6kKSDJyzIECY202oXjCO2HcsrLlKESIOpIPh3/l186+gcZ/4m3Ari1c/EMwIACd0FkRMkqx9IO1ZHBlruTwMIBD9DtEGeo6VUnLFIyjp6TU3Keeylh+yqhR2FZ1vMWDBCu5BiQRGvvNbpb87UPYwp5iKK7rTyptnPRBW+9WWXkfKrUw+lWW7QUaUAdU1MGuItTBpAeC9TUbjADnXGeNt64lk7nemB5ddYoDh/ZO3iWuXL2Ja0AzTaCLng7FXuMBHL2T7PnTF7JPP5UmudmFNzvO9uK3VGZTqZ3DdaE3ZScdrTWcV8mp7I9iuHpczpbxDuMxD3YdZQiGy21Cz4h7UQRzImsp/xHu/ibbLkytau5JY2kD+1JQm6ZUZRrpo40ok8Ctt/wB2+SBALYi8IEzqWfXlHqRUMVwKwHW1ZuBrjCUZB3lt5EiLik6RuQI+FXEmTV4EXZ3s5+Iv4K3dZCigZ1D940JcutlPcq4AK5ASdga1HEuDY5btzOGjvrj2WAOREu6FFytmyZQPBAG2hjTYjg/4Syow62gwQ97dN1lZjpzCnwzJiRyGlLcPxIDEd5bdriZNrnjJIiCC0EqCM39rfQVL3XiqKiqy8Hz3ifC+77sjD/wyqoWJdj3u0tmMAksIGg0GlHrwVe7IFpFcrowVZn1id6d4ztmuch7YuA7m3NsmM3hglvCSRzIWNBXLvEkvNeQWe5PdA2wr5mDDOSc2xBhRBGnSaUqjk0hv1nHTX2/2I8HjltWwDJMtovuJ329qjcBxVbjZcpXTQk6bgR6+IVlPxsO6uIZSJ85EyOgIjSjeE3+9ui2mrESNY9kq3L+qKHW214Gck1NxkqavBp8VeAVvQge8fKs7w3iICxesM1zbNZFpZAzQGAUyNZ3rVIg3IqRcDyp3QRk0xELwe26DDvZTLmJZtCUjICuQAnMTuxgHqJpKihXD+EETrosmDu0abRJ2rR8fuMbWVd2ZVEzqd4gAnYGspjeDYlkjRTmaRlefDlB0KQRNxRIka1auSJdvs48PwDcaW5cc3rt269tzoqlmBMahjMSNQSJn319p4D2WCYa0pulJtgkW1RQM0uYlYMFomJgCZ5/I7F9sKqPiV7634lCG4qQfazLbEyp0BldSN+VZzieNa4zwzhWZmVMxKoj+IAAQNjGgA0rj6Zp9J1Hs057K/wDVJ34c4oqOxK36Gp7autvFXFtsj2YtoCrHK2VVksFkP4pJBO9I7eLXvO/YePm0kSTAPtsxPgJ0HQail1kFzbskFgxASNCC5AESRInNAJAlya3FvswLNtUPdPb/AO664hrdtgCE9mLjaspAMcwN+XTBSUUpO344vx4K2vUtpY8Be+OVDMiAVPuDAn5Vne1Fl7GJuW80wQfc4DD5NWm7QnDIO6sLbe44bVGBCTAAzqihgIYiSfM9TsPbLavBcAKSBM5PCIPMQNPKKpvtRnKO10yGCm7ats92+D3aDIrkKAqhfZMiYA5VZb4LZH5THrE/3QJo+1b6Crhb/YqQAU4daGyfEk/U1cuGt8raf3RRPdT5CrEtRtSAqVfdVo9KtS0OdTy0AVCa6AantXRQBWqknU6dP3vV0V4CraAIRXgK4zVDNQBbaSKuC9ahMVySfIUgPYi7lVj0BPvANZD8U+YF7zgFhPiI+8Vp8dhzdtsqXLVsnQG7cCAwQSOu3lSn/ot3yi5isIxJOVEa5cDeFpkqUKgCdZEkeRqrSWSo6cpv6VYPxK+MVhWSIdtIWWAYGRB56Ca0/ZXCDAYRLb3lLeJiPBmBbVkULLGOep1nWIFZrA4NLKA5x3edWbIHEICCQMzloIXzPirN8Q4lfa2jd6+ZgGcBpzSJ1CDTXlHM1MZ7lcMr98DaWh1M9uvafgk/lfI77Sdorl92TUoCBlJXKQfakc/cRsfIhJYx13DuCly8AnsorZ12/lMjLBOusfMd7q3exF3uwbad60GcuVS06akAqIgDoK1vCn4fZJLWrecSCz3L+YqQZJ7sMZ0NPek9vaC0ZakXqcJeKv4+7M3cxiqCZ2E/enHeth2N0Bcrs4WQSCRlmNtdDPqaV8cxuGvt3eEsW1UBhKqVkRIJa4dFAUydBrrUrQuYrD27L3GVLTNAVdydCQ/MHf3miX1NMzTelLHK/exme7TYxr15rkQ2ghdZjTbfl1Pu52dmLGJS+jhLi8s0FSAY1E77VsuGcBt2h4Vjz5n3nWmtu2Bt+/fTtVRDbk9zJC+x5ZfWvZyORJ866F/fKuFepn5CpEJ+P2nvWyoBmQRlOoIIPUeY3FD4N8aECZbWi5Ze3aJjnJGY6wskyTlGupnRC17q7AFMqMpR4YjxOHxd8AXrikA5hlgeKWM+G2P5m56TAiqD2bzHxMDrJ0J16+1E1oi9cIPpRYm28sSL2ftjmfgv3Br3/IrX8p/vEf4YFOctSC0WxULLfBLI/wDGp/ra/wCKaOW2ANB9hVwSan3fWgCkL/sKmturAOlcJpARy1MCozXZNMDp0qMmpZa8SKAIAdKkFqJu9K4JooRcK8TVQNeApgSJqDV2vEUAWT5fHaos07yfKuLvUmpDM92j4cb7IczALplVM0+86A7ifM0CuFx4lUu3VQiIzEaeY70fp5VsDtXbIowUpySpNmXt8ExDCGiIgy3I6HYGrhwG5lCd5CjZQXIHukCtJcrxosl55M9b7NDm/wAB+pNWp2dtDm0eij6LTsVVRYCxOD2lMhZ9Wb6TFHpoNABXbGszU7e5oAhlJqfd9fnUrp0qpvZoAkY/3rwFRTarBSAjlr2UetdqSUDIivRUxXqBHK9XjXaYHJrk1A71ygCWb31zLVkaVVNMRNYHOu970FetKKhcNAEi/wCxXD6fGoVYg0oA4FruleHKuCgDrOKgbte51aRQBTnNTWutUjtQM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9638" name="Picture 6" descr="https://encrypted-tbn3.gstatic.com/images?q=tbn:ANd9GcQnR6A6c8r8GNIFDsY8C2Z2Q9VFujLwIttVqiqdfCgRd5eW-RJQ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5000628" cy="3504654"/>
          </a:xfrm>
          <a:prstGeom prst="rect">
            <a:avLst/>
          </a:prstGeom>
          <a:noFill/>
        </p:spPr>
      </p:pic>
      <p:sp>
        <p:nvSpPr>
          <p:cNvPr id="69640" name="AutoShape 8" descr="data:image/jpeg;base64,/9j/4AAQSkZJRgABAQAAAQABAAD/2wCEAAkGBhQSEBUUExQWFBUVFxgVFxUYGBgYGhUUFBQYFxcXFxcXGyYeFxkjGRUXHy8gIycpLCwsFh4xNTAqNSYrLCkBCQoKDgwOGg8PGikkHx0sLi4pLSwsKiosLCkuLCwvLC0sLy0sKikpKiksNCksKSwsKSksLCksKSwsLSwpLCwsLP/AABEIAMIBAwMBIgACEQEDEQH/xAAcAAABBQEBAQAAAAAAAAAAAAAFAAIDBAYBBwj/xABBEAACAQIDBAgDBAgGAwEBAAABAhEAAwQSIQUxQVEGEyJhcYGRoTKxwQdC0fAUM1JicoKS4RUWI0Oi8VNjssIk/8QAGgEAAgMBAQAAAAAAAAAAAAAAAAECAwQFBv/EADIRAAIBAgQEAwcEAwEAAAAAAAABAgMRBBIhMRNBUYEFYcEicZGh0eHwMkKx8RQjUhX/2gAMAwEAAhEDEQA/AKUV3JVkWhXQlAFcJTurqz1dNKqN5FAEQtCnKo5V04lBu18BU+HtXbn6uy7eRoAiCmndUaK2OieMf7qoO8j6TRGx9nTH9bePgo+poAy5yjeRTDiV4STXoGE6BYZN6lz+8foIorbwFiyJCW0HOAPenYDzSxhL9z9XYY98H5miVjobi3+LLbHedfathielOHT7+buUT77qF4jp0PuW/NjHsKdgKuG+zgf7t5j3KI9zRbC9CcKn3M38RJ9t1AL/AEwvtuKp4D6mhmI2ldf4rjHz+gosB6Apw9nQdWncAJ9BrVq3is3wq0cyI+deaYHGm04dT2hz1rU4Dpyh0ujKea6jzG8UwNQJoVtWzit9l1jkRr67q4elmH4MzHkqsfpTztp2H+nh7jd7Qg99aQjG7TxGJUxdZx5wPKNKFtfPEk+Nb/EWcVeUqwtW1IiNXP4VQw3QW2Pjck92gpjMb1wqVLDt8KMfAGvQsPsDD291sHvOvzq71ijcAKjmQWMDg+i2Iua5cg/e09qK4boGf9y55KPqa1BxPL2phuH/ALqOcdilgujOHtGcuYji2vtuop1gFVi3fTC4qOdjsWjiaY2IP50qDOaWU+FLMx2Hm4aYbnf+fKhu1tpdWvYh3O4ToO80Js3cdc3CB+6sD1I+tRLY021e6XvNRPd9K4X8BWcu4O6Nb2Jt2/FpPoDVV8ThU+K9dvHkgyj1NSysTUF+41RxS/tj1FKsh/mDDcMOx7zcM0qeQjePmArPWPpbtO3l+FEsP0Wxlz7gQc2gf3rdXtv4a3pnXTguvyobiOndsfAjN4wo/GrLFQLw/wBndw/rL8dyifnRTC/Z9hl+LM57zHyoZienF0/CqL6saor0luM83Gd14qrZPdadgNpb2ZhbH3Lad5ifU07/AByzuSX7kUt8hFB9mbXwJI7IRudwT/yM1p7DqRKEEfuxHtQBSXaF1vhsMBzdgvsJNX0mNRB9adSzUAUNr4a86RZuZD4b/PhWB2pg71tv9YPP7RJIPgd1emzTHg74oA8nBnhUlrCu3w23bwU16hlQcB6Cl1wHIUsyA88s9HcS26yR/EQPmav2OhF9viZE9z7VsjiKwG28Fti9furaa1bs5mCM1yJQ7uygJBju4VFzROMU93YKf5Xw9v8AW4geAKj8TTrFzZlsntA5QCS0xrPlwPpWB6RdBcdh8OLrYlXhlQpbVhAbQEM2/WJkCiXQ77OMPiMMt3FNde4SwZOshRDaDsiTpB38ahxH5Gjh08uZKTXXZepudjdKMHdudXh4bfLKBAgE6mZ3CjhxFAtj9HMLhCTYtBGYQWlmJA3SWJNFOuPAUZmUyyv9KJzdNMLHmKiuMRqxCjvMfOl1Y4mlqyI4uOc003gOA8acqDgJpl/Z4ufEsjkSY8wN9PKwTXMqXttW1+K4o8x8qg/x60dzFvAGiA2LZTtFLaxrOVRHmafZNkqzIQ+UEnL+7v08qlw2PNEH29pZvhtO1OfEXRvW3aHN2A+tBNqbRuHDFwBa1k5G+6BBkg7pI8YrK3cVJktPGZk0kovVE5Xj+03V/bVtfjxIPdaSfc6UNv8ASWzwtPc77j6f0rWT6/kK4bp4kCpWRXmZornS66NLa27Q/dQT6mhuK25dufHdcjlMD0FCjfHeTTc7cBHjTIlk3PHxpjXe8Cq5M728hTGZRw8yY9qALBvjma7VU4gch6GlQIMSO+uzW6sdCbC/GzN5wPbWiNjZeHt/DaXxIn3NSugPOrGDd/hVm8AaJ4bojiH+5l72MVvBiY0AA/PdXDeY8/lUc6HYzGH6BH79wDwE/OKLYDo3ZsmQ7k9zEey1fM/nWueZqOcLFjrgOHrTDifyKiJH/dN68cDPgJqOZjsiU3CedNnwpozHcp89K6LLniB4UWbA6fP5U0sBypDDg8WahvWE4oITCiQFHGRoWO/fpyFNQbC5ffEACTu5nQetANr9O7FidTcyxmNoC4q5iQAzg5VYkbiZof8Aals+0tuzcZFJm4kkb5suyD+tR61jdkdI7S4B7DMisb6sBpqqoXH/ADUD+apqlfmCmk9VcudMvtJF3CQiMud8vaiSFhpETl149xof0I6dtmKbjvyk5gTxIJ15aGayXSq4CLYUyoNyCNxHWNBHy8qC4PEm3cVxvUg/j7VQ4Xu1udOOIVOUabSyNJte9b9dPQ+i9k7HvYqyty9irozSertFbaqJ+ElVzEx8/OqPSrZAwmH6y1cvCGAuDrrnaBH3jmmRppMd1ZW3tO49huru3Ua1FwpbYjrLKj/VCgES4XtfyxRDpJs6zY2XiHwz3rwvtZclwYyjiCwkk5pJPtFW0cripFWPVWlVlSb05W0VuxzpHhEXDYLFQCXVEd21JiMrFjJmFImt7gelGHuXXtyyMqtcHWKUD21nM6TqVEHeAY1ivJdt7auXtkYJUTK1hipBYZmy6K4WQQPHnUO2sdfxGNXEi4F6xALoQFurD2stxV0JPxN58d1WOcTHGhVlqov4HpGJ6fDqHxNrq+ot3Or7eYM5FsvI4CdABHGs3tT7XRnti2zZLwUkhQTZDdkqoEZ2Vgx1PKsds7Z1tLF+1fa44uMjJBChShJLEOw7RECYqexh7C27Si1nNqDmZ2OZg7vJFtNB24ifuilxFyJf40+dl3X1uF+nPSLH4chQ1w2oW6WZQmucrHZYkLIA1JJnXfTdl4LHNti3BKg3LjsVBy27Tku+nwhS1xlG+SDyqztjpfexJBuW7MrOU9SpInUwbjEjcOHCqOI23iWWOvdRyD5B6WwopZ2+QcGC3mu136JfMvbQu3b7PKi2ivkyKxKqRMnKTPA6nnGlVbZIAGmmhPgY4eFV9juZK/GxiJntMJ3me+SSeBp2Owr23IaCSc0ycvaMyp+8O+s9Pe50sa1kUVZLRx6u619CVrnf6CmFwOHrVUg8W9NKjYoN5n891aDjlxsaOfkBUJxBO4etV/0peFOFye73PvTsBKXJ4+lckVHlniTTha7qAOG6KVSC0fyK7QB7fl5muQOX586j662DBeTyXX5U/MgEkEd7afOKqysmdN3wphv+NVcR0gwyb3SeQ7XyobiOnlpfgRmPgFHvrTyCuHAGO4U7qDxasbienl5vhRVHMyx+gobf6SYh9DdYD92F/wDkU8qFc9De2i6swHexj51TvdJsNb/3Ae5QW+QivN3ctqSSeZ19zTTdHOmrLYDb4jp8n3Lbt3sQo9pNDL/TfEN8IRB4Zj/y/Csu2IFM/SZp3YgvidtXn+O857gYHosVZ6OlnvotslGWSXMbmLEwDM8ZMbyKzpLfnSh+PxV209trTlGMrmUkET3jXid1JtoshFSdmemdNOiJxVq2r3bhyMbhGmsIwA10EkjXxrAX+gWDtXVe5iwV62TaLCerDkgQNZKgCI40MF17txlvXHcgA6lmmf42I9qmXCovP+qPZYp3fRErUlzb+C+oK6QbHsgBbFwsslgWRlCkk9kTqw13xQix0fJ1LaTuA+pP0r0LZvRu1dTPc7C5oWCAXgdreJMaeOo5xZwmzbSs9vqmJnsqqh20MawCwEb6x1JSi2kz0GFo4etTjOcXouvK/a5nMBfe26uNCpkUS2wLjMpDk23UOqs7kICSMgWcsKQVHhWms9G7V4ZQuS6CeyZE6TucAgx8jQzbOy2XCXAFJeyS4UbypgOB4QD50qUWnZ7Mv8RrQqwzQbUo/G30M06FAWzrIBMBQJIGgJGtNV0IBOZ5APaY8e4VSXE3Dusf1OPkBXMNbxGULNu3AjcWbQd+m6K2WSPKynKWrYRBj4UA8gPeusx4sAPGqf8Ahzn479w/wwnyFcGx7XFS55szN8zFMgTPjrQ33F/qAqfZeLsXLmTMpJVssGe0FkfKr+x/8OXMLlkBhAVmXMAQdZVSoM+OnfVnG7btyRhgLaxGgC7hqQBJEmTqTFUyrRS0OvQ8LqyqJT0W/kB7ilWVlBlXTVRuXNBPoTUu3MffxFwmAlu2CqnQdgEwSd+vAd4FR4Ta/WHKiBiDEZ8rR+1lYSRx0qXauLDHKoCqhiB948WY8T8qqdWS5I3w8NoTX6pO3ZeoBbEk7+f1prXtT4VYvbMy2jcDBhO4T2W0bK0jkeGmm+hzXNfKtcZKWx5+tQlSdpcy7h3ohhrgz9ojKN88poNh7tXsMAbkGcp3xyqTKA8MPTxaA4VDs+9mtjWY0nnG4+awasqRFRGcj8zSpQOXypUAHLvSbEN/uFRyUBR7Ch92+zfExbxJPzqo2KXn9ab+kTwPyoGWStczgcaq9YTx9NaazxvMef0FICy98U39IPD5fWqv6Uo/6+ppj46fzPz0pgXDcJ36ef0FMYjiT7D+9VDeaCYMAEnwAnhQtL165BEgHlA07uJ8aTstycKc5vLBNvyDhvgcPX+9QvtEftAeH9qFLsy40yw18TpU52QqCblwL4lVMdwOpqHEh1Ni8OxFryjZebSJn2qv7R9/oKurhFYWydS3bHJVA1JnU6HurO7Xw3VMRwjMNZ7JGmsCa2eJ2Yett2p0hS0ayuVWjw/Co1ZPKsvM0eH4eHFmqv7V+e8yGKxy9e3VKz8I3Qd0ZjEjQGe+preHxT7slsebkf06VvcPhcPaPZtIW/bYBmPm0x5VmdrbdJe4ZOhCgD4Quq9ld06g0nVskTj4W5yk72ig7b24BZWyNBkygFZ3/e0O/ed2891XNn7TuKrIGeHaezbVDmgaFmKkgETMzrFZBtvqEOa4Q5IIU7xHDsjd70sFtNDmLByWYdvOdABB7DCOXKowbTzSLJ041lwYWdtWk0vqjdYra7MJuXJKdrt3FSI5Ku7Xkw30IubRHXagMWkuoOrK6kcwAKEX8ItxyUzOGssvwkkMHQroNxid9D8LLYh1aGYgGFaYBJgEjQxHA+9V1Je1oa8HQSWWSsttfdr0NlhTaiFsWlnQfC2/cSx0HrQXpJ0QFs/pKHMPvafC24Rpu4d0UV2bs5yASrAd4jd4xRh2HVlS2sRuzxPd5+9Wwk92UYvDQayU+vI846zzpyWWbcCfDX5Vuk2Wts/q2nTUrbQRlzSOzOi6mCSINQ47aCWiQ7W1ifiuOxIBdZC7jLWyPEiYmatzvocv/DS/VNfncydro/cYyLTkn90/UV3Z+yrtxSLaSUOVhoII4GTpu9jRW50xt256sidfht5QQCR8RMzuMRxOtAbHSJ1uXGWA1xmJmeJzDlzNQcW9kaoVKVNWnUvZprd7encKX9iPZU3bqAlBKnRiG3A6TlAmagsbJsraLX79gMyllBukFGKnJmCAzqQSDyiN5qzs/pA1xCDGdhkAIlZYgSQZmFJ051XwXRLDnU2hMmdSdQdd9UWUZZWtTpOtLEx/1yS6vbsU7+OwwRLS3lukZpypoS414awBoTJ07gBjus3Vudt2sPZsk2wF1yk5eJPM67p3V58bnz+tX0pXucvxKnky3d3r5er53LVq7rRHDYiHU89D4UFD61bt3tx5GrzkGq2VZ6pns/swy/wnhPmB5UQzULD/AP8AWjaxesD1UafNauAyOPjQwLAelVbJ3n0pUAcOLHCT4CB61GcUZ0AH/I1wwO+l1nIUgOHO28n5e1LqOZiu6neYrmTxP576AOjLVrBdKEw7gXLSlQDwXMSQYMkGYOsbtKpm8BTc5OsT31GSuX0KqpSbavdWLWI6X3cQwRM2WCoA1JnfJAAn5d1VDiiDohY7o0WI+mlOw+zLrOpSFD3FXO0hBdgwCwH3hp4xzo7tDoHauPnvYjJI1RNRm4kSY9uNZZU25as9JhsalRtCOvK3z5Pn6GPvbTvXGyWioP3iu5fFzx8KNbN+zfOM124zHq+taAYVSuYZiSACR3neKPbP6M4a2AiC6wOst2QQeOYgCNDuHA0Tti3rKDdudmuEsuZcpUEwVFttI0yxU4p9iirlks037Xnql7k2ZWxspsQtv/SZigyARmPVTKFiogkAwZA4VtsVsh+tuXQo17CAaZV0Exw0AEcpqAbet2lBBtiTlhBEkTxA14eM1ocLhye27ETACSIEb+E+JnuFSUORTUxLik9Ldbb7XMl/gd0yB2miQJC+csQI1rOY7oXfAbt2w5UkKpLsYIn4RA+Ica9A6RbN60W1XEPh5YgshgmVzRJ/g50Ow/QHDAhrxvYlhqOsuO4zcJkwBOtSVJJ3KaviFWtHIlo+xh/8kM0MquFbLAjOSYGbWNdSeECaMbH6MIc2rSDEFSF7xmn2EmtvjMbkTViI4k7o51gdtdLHPZsgqmozwdeeWfHfVdWa5mrBYeV7pJPr/d2anAbOt2laShI1OiqBykE67jE66GgW0ekKrcOUhhuiFIEcjHtQno1tQrddnLN2Qd50C3rbMT+7kDE9wNCsRayXXT9lmX+kkfSsTrNtxStY6tCkuPKNTWyT+IcxHTGBEx3CfkBVDGfajdUZVH3SsgZTrm7Uz8QDsJ75MmDQy8sis/tW3BFX0ZOUrNlPicOHScopaeRqMV0sxN+0GuXWhzGQQoyAtvCgTJZvI99DmvT7j61Rt35tIOS/Ix9KlD6e9dCOiPI1JOUrsm6yR4H57/rXOt7QPh67j86YTr4j8/WmFtPP5j8akVhOxcIJjxo/d2loWLZUZVcywUSRBk+I3a+FZVL2oPMUts3M2E13pcUD+Zbh+hqirTztPp/BtweJeHk5LoVekO1+tYKrFlGs6gExwBiAN26hINMrs1KMVFWRTWrSrTc57sfmqa1cqtNORqkUmxsJ1uFS6DD2NBHJt3uAfKiqkxrvjXhrxHrWX2FdLKbYOmYMRzAB+W+tJYxGZQx5D5UwJCO80q7npUAV8kDWBx1/AVE+KQcST3aD8arLh2bgT41R2lcAZQOG/vNABL9KJMAAE7uZn3qMX1MksSBvjv0ETqaGi8cwM7gvtpUavoR+dDTsIL/pSiCBvB8dDGtSHEbjB1E7jQcPu8/p+NEsJiSFA8h50WGGcXtdThltbhlAYbiGmSw782tDV6VXELdrOWUrLDVTwcERDgiQfnVHatoxm9aFB6w1LqR6XBzhKil2Ze2n05xJYgOFnUhQAMxklu5jJ1HOBAoJids3rhl7jtw1YnTlqabtG3DTwPzFQ4fDljyA1ZjuA+p5DjWiGsUzjYmUoVZRWn0NH9neCN7aFomStqbrcux8M/zla95wxUr2i5jgNB5ma8v+y8qFv3EUhexbWSJLAZrjEgbySsDgNO+vS7N9yuYKAvBm0kcgBJbyFQqOS/QrltOEnTUnz8yW/ZG9VghgeGkRMaHSD403F45wCM2URMDSY4EzM+NRYi5cNpnDpA3jUHwmN/nWev4ssd/57qrjKqtZ27GnD4ZVHfe3czvTHbRZ+qB03t3zuB7qySYl7d4lWIzDXirRwZToREUd2tgDcIvIGbO7g6ExluMqR3FVjyqn/gd1njLBHAkA+Q3nyqq8s10duUaMqajJqyez6rRk2B2naF9HK9UBAfeyMGXLcPNJDHTdu141DtdQL7FdUJlW4MIGoPGosbs5rblN5Ebu9QePjRjYezbBtP1127busZCqivaVQB2rqmFkmRoynTfrUY0uJK9rP5GerVjhJKqpZla1m9bb6Pn3+IDcVT2jsa66yEIH7TQi/wBTkD3rbbL21gbSN1uHtXmSTnQ3H7K/eYdpU4cYFFdjbQu4iTgcDYUf+S49vPHAkublyP5a0U8O4u7Zjxvi0a0HCEXr1+x5NcwZtIssranVDmUTEDMOyT8W4muWrmkeVbf7SXvG2oxOKs3LiPpZtC4Qkg5pdoWRAGULPhFef2nrWefZbNzca5m18RURbfTTc3GgRZtXdPA0sX27TjlDx/DIP/FjVZX1NTWXJMAwWBX+oRr60AChSqVbYFdusI0pAQzXQabNKaACGy8SFuDN8J0bw/OvlW0wgAXRg2uhFeeqa2Gy3y2lHmfE0AGDcH5ilVPrKVAHBeJI3+O6s5iLkmj6Ox3CBWbxJhiORI9DTAnLbvA+xpFtW/m/GoM+7z+lLPr6fKmIsK2g8fp/arSXog94+f8AahofSnXLulAzYXdmO6kBG9DWZ2hsu5ZI6xcuaY1E6RwB03jfRn9ItsAeqxDyAe0NPIuWkd9UrlywH7WFuEmAqi4BmZjoAEXtHuFVThmNeGxHCeuwNSxnBBBy8SBJnhlHFu76SakPRjEuq5beS3vBd1t68SxciT3gRwFbO70PxLWl6m3awjRu666zkH7r9kqDMHnoBwoYv2Z4xz2rtqT++5//ABThTyoWJxCrSvbbY0HQ3ZLWcKtsFXYs7EocyyWCiG0n4VHjWwuYq7kAuZTAMDIrHswInKdTw0jTfWN2ZZbC2BZLdpC6sVJg/wCoSe+JovhblrJGXrrrKTHaKqxIgMEBJganTeY8K1JZmjr8FqhBtXXlG7+xfxdxG+O8dNy7xv4AABdNYideFAtq3ciXChmBCnvOgPqa7fRtGysEMAMVgMQNTy1M7qiy5rlpedwE/wAKAsfYVVUnc6OHoqnHNd2ttpp12RnLeysbiLXauOqg5cqpdmYJgKyqCNDrmiq+zOjuKV2AtyZgG62SO8BGZjp3863m1enGFsqxL5iPurqSRwHCvLtv9NL2JckHqk1AVd8HfmbeSa03ujy81w5XaLG02u2rzI11AUH+0NJImJbWffStv9luwcNjLF17qdbdtvlBuMzqAygoerJyEggnUcK8lsq7sEUFmYwFUEljyAGpNe2fY90UxWE69sQFtLcVItlgbgKljLIPgGVjvM91EYtPcKtaM1ZR78wvs7YS2caLguKCXuIbWglGUgRH3s0HLA0IpbY+zW079dhLjYK+NQ1r9WSf2rUgCf3Y7wa2CYO0GLhJYnVsjEzAG+OQFPfFqu8EeIC//RFSjFLYqq1Z1WnLkrdj5y210ExFhcRdvZs9m6BJByXkK5s1t2ALd/KQDBrLW3g17R9o+OW9eKK4dTY+FXVsrq7GDlJAJEV5VjdgMozIc45cap4qUnFm94CpKhGrTV9NfzmUS+tMLaUxjXJq45hJn1Bp6XNR41XnSnBqALGItwSeeqjuPE1XTCO3A1etYcvlPCIPiP7RRbDYOKBAO1sdzyFXLGwBxafCjaYbh+Zoxs/ozfuxktMR+1ED1bSgDO4bZSLuXX1oglnyrbYD7NrjR1jqg7u0foPetHgfs/wyfFnukcCYHosfOnYZ5WMNP/VKvbbfR+yBAsWgP4F+ortFhHimTmd358qyG0BF1x+8fnWuj/usntvS+/iD6gUAV826ln1qLNWk2B9nuNxgLWrQCjQu7BBJ8dT5ClcaTav0AGfSu3H0r1vAfYk6gZr9tDAmEZ2njBJWNeUedWLn2F4f7+Lugk/s21EnkDNJNt7F1SnCMVaSb5pX07nkWztp3etVVGYsQgXWWJIAG/ed3nXtnRPoL+jf6+Jh8Uwj92wp327ffrq3HXhJIzA/YilnE2r6YpmW3cS4VeyVDBGDR1gaBMcjWi29dx1yVs4jC2x/62zXPVlMHwAqSKGT4kAHfXFvKtBbODvIMjlrjgCTDkmeJZwAZ8aV5b5+FVXvaWP9Kx8zViI2AmNvgXmJEqLzEjmvWZo15g+9W8PtG9cW51aKB2yTI7IYW3hVcmYXDd+87oFCtt4O7aBuPLgmXIAGXQLMDhoKG4XpY1pWS2rEPv7En4SuhI00Yjzrm1M8ZNI9fSnSqYeMrxzK2708w7c2i14ywHxPc0Ea3SC3loKC7evOFLID2ezoG1L6GCBExwnjVW3t5gGUDqwQcxO+FGYgctBJrTdA8SuLw76dpHED93QH3YU403JrMLE46lSg40Wr/wAX+5gV6L4rENLLdPLLZvPA5ABAvuK02zfsjckF7d1+4vasL5leub2FemPtCxhAOvuKjH4U+J2/htrLN5Cor23cTcUtatLhbQ34jF6EDmtgGfN2XwraopaHl5PM7vUp7H6OtgkzJ+h4G2I6y4ENy4U4g4i+2+N0rHdVhcQuIMWGxuJB/wB3rWw1nya2LZf+VSO+s9iNtYYOH7WPuqdMRiXW3h7Z52w0WxHJFJ76pbT6fWSP9fGPc/8AVhVKJ4G48Fh4zTIBPafRrDK2bG4tbYB/VW3uux7ma/cuOfJRUFnE7P1GE2U+KOv+pctQk/x3gSP6RWYvdP7doZsPgVTlcuy5PeCR8jQfaH2kYy5/vBe5V+pmPWgNDT7fxd4ZbpwuHw6IYyW1UEh4EMU0O7fpUWJs20wpYlD16h7ROYFcrQ9sROZwVIB0BDa8q8/xW1r1347lx/4mMfOip6UMLNu2QCLctMiQzhQSN+7KD4k1nnTvK/U6uHxuSjkbtlafv8viBMThyrN4nTuqCakxF6TpMd+8+NQzVq0OXJ3baHTSU02aVAjY9A9hti2e2pVSkOS0/CeyYga65fWvSsB9m9lYNx2c8lAUfU+4rN/Yjs4Kb+IuMETKLSyRLNIdiByEKJ/e7jXqNzpDh03GfAE+5FO6JKEnsits7ozatx1dlV/eiT/UdfejK4UDVj+fE1nsZ05QfCGPmF+U0BxX2h7wEVj/ADP8zFGZE1Qm+RvTiEG6WPcC3vuFRtibjfCqoObdo/0rp715hiOnWMc9mEHfl+S/iar39t4h/jvEzwjT0JiKg6kUXxwVSX59bHqBw78cQ4PcLYHkChj1pV5N1z/+VvQUqXGRZ/58/wA/spVk+kqxenmoP0+las+VZzpZbhkPNSPQz9atOcA0vFSGBgggjxBkV7r0N6a2lwag9Y96CMtuy91ozsQSdEEzxYbq8Y2djVlUa2CpOp4nnvmtVsvE5pV8Q1i2xzMEIUGTwJIiBy5CqHNqS0OrQoKVCVpaaN6bP13PYTtDH3f1eGSwP2sRdlvHqcNPobgodiejmPYy+0VtLOq2rPVSOPbVw/qxrC3cbswaXMZi70cDiLh9lX61VHSPYtsyMNcukcWZ2/8Atx8q0HLaPQ7Owlt6visKz/t3La3GH81+87e4q4l+/uTaGDj9nqEj/jfFeYL9oOzkEWtlqfEj30NVr/2h2D8OyMN/MJ+SCi6Eevp+lkfrcJd8Ldxflcahe0MTil/2bLc4uPb9JRq8p/zrhye3svDgf+t7iHyg0b2TjsBiNLdzEYZ/2P0i4uvdmYg00xoN7XfEXbTocMoDKQSL4aJG+OrExQazi7txAeqWCBBNzeI3xl08KK3NgXBuxuJA/eKN7stZi3sq4GdReuJDspClY7JgRxGkUm7MvSbg/JkjdHGdy2W2WOhNw3HEcoDAR3RFGrFkYUhXuhw9rtLYAtNbCkxlFtsw+KZnf4UF/wAuhvju3rndnPyFct7Qw2CuoQiIBOYJ2rjacZafIkVCd7aFmGyqp7e2t/z3mz2dtl+r6zCYAWiVm5isTFtdF1YkzcuCBO+O8768t6UdKruIunNfa8oPZJGRPG3a3KORMtzjcLnTP7Sb2OlAOqscLYMlo3F2+94bvnWP1NSuZGWbd/M65ySJAJJJIWdY8qvtt42xFlEtfvhVNz+oyV8te+hAtmp7GEZjCqWPIAn5UhDHZ7jZmLMT95iSfU1NZ2azHQTP54UdwnRq6Fz3Owo1OknuE7gT9aM4HZ5CfsLpMmDv+8T8qdgBez+g7GDdZbYJjtET/TPdxIozb2DgUtOrMXZxlV92TT4gOJB50P2kzaywCggDWeHdpxoBir+sK0+vprRsAOxuENtypIMEgMNxjiP70y1h2b4VJ8qKJsBzl45t396s29jMPvwN+h4c/PhzqvMi9UJ80UrGwGP6y4lod5zEnwX6mrdrZ+FWMz3Lp45YVT3QJPvUh2bbUiZuGJOsAHkTrPlRDCYvLotpR4fjSu+RdGjFP2mv5+wTwu2rgtrbtW+rQaKBoBrPE8yTNSjrn3sfKT+AqrZ2jcOgRQfCT7URtNeaJIXy19Br8qi7myCpvRJv5IYuyWO+T4n6bq69pU0LieCqMx9BpVsbNZvizP4mB6TVi1skgcFHdVbV/M1RbjtaPzYHZWPwoR3sfoN1NGEfi4HgKPps9BvafOuX7ti18USOG8/2ppPkiEnD9zb72+gC/Qm/8jetKih24OFpyOBg/hXan7XUpvQ/5/kBkc6CdKLc21bk3zH9qMM4G81VxxS5bZSRqN44HgavOKY61oQSYg8N+lOxbguSDIO709qZiLBQwfXnUVRtrclmeXL+czs0gaQFPTDMeHrpTIlvZFrM5UkjSdO6jH+HWxv18TQrCYUrqWAnl+NTXGH7U0AT3WQbgKoYhlPDzpzEVHlPI0AT4TbeItaW7zqOWYx6bqnHSnFAntiSZJypqefw1UXDOdymnjZdw8IoJKTXM7iNt4i4Ia60cpgeg0qotid596v29hsd5irdvo6OJJ9qBXuClspxNPUoO+jS7EQcJ8as29lrvgewp2EC8NgHcArbaDugHteGm7TfWg2a123bfLaW3AEsRqSQQRmPHQ6UQ2Ztx7YClVuKohQdCojcCPzpRsbXVlA6h0GmoK6+bZd4500hA3B9Hb2JVbhuDIYgb4PPlAirm0eigtJJZ2C/sLOvCAPGaI7M2rkzSyrroCw+EmRGsCJA7450Tu7Ws3EgumsGCV1HrUgMHieiivbJzsrNqM3HXjMEeP4UEPRi5ab4A0a6ENO/gDPDlXql/H2WRR1iDKdRmGvd2aFX8TZzBiUImSCZkHeNZiOFJpMkpNGBvkltWIBHwnSNPcU9cCTGoM8Sw1798mt9cxGC11kadnLuPEhlXT3qJtoYEHSyG4ElPfXQ1DIi7jt7mQTZigSzadyz/wDUfI1dsJhwNczfQeUUbfbOEkEYQGOSKJ8s0VE/SXDqZTBoCOa29f8AiYNPIg47XIpf4vaTRLfCQDH041xukD/dUDyj50QPTU/dsIveAun/AAqC90wvHcqj1HyijIhvETfMrWsRiLnwz6/QVbOzMToSrmdIAgE+JMCqj9KMQVygqAeGUHf3tNVbu177aG60d0AewoyohxWHbHR682jstqdCCTP9/eieE6JYdT270n90L7Fm09Kw7u7b3Y+vyNMNpjvLGjKh8efL8+J6Wdm4EaHM3f11sT/yHypV5r+jnvrlGWPQXHqf9MHnBuaju4GN7RRzqvCl1C8vagqMnewA4An891RrslzuT2/GtguGA3z+d1OFselAGUt7GubtBU1vo43Fq1KqI/PvXSgOnfQBnrfR1d5JNTLsVB9360YcgfjUIBP550WAqps1R92PKm3cCOAq+Nd/CkE/PjQBQTDinPbFXHwwPlpULWSDTAiUjd6edSgTSB7qcp7qAF1JpjKQN1TedId8mgCFGg7v7VML0jWkB3U8KI3UAQvbFM1G4aVY6sUup8/egCFb3lUoc85pwt+HpS/R+8CgDmVuVdzMOFd/Rx+0PenLaHOgBovniKXWCnC2By9aU960ANKA/d+dcNpeRrpbvB8q4HA4j0oA51XdXRbNI3f3q51lADurpFKbn/MVwv3+woAfl7zSqI3RXaAJx+fauilSpANtbh+eFcnTyHzpUqAFNPO8fnjSpUAQXtx8KktLofz900qVMDtun0qVIB0amkaVKmAy6NKruKVKgB0bqdb30qVAHXrgpUqAOrxp6rSpUAI00GlSoA4DrXTXaVAHCKYw7VKlQBy4KaRSpUwFOtcWlSoA6BpTCd1KlQBG1KlSoA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9642" name="AutoShape 10" descr="data:image/jpeg;base64,/9j/4AAQSkZJRgABAQAAAQABAAD/2wCEAAkGBhQSEBQUExQVFRQVFRgXFxgYFxcaFxcYFxgXFRcWFhgXGyYeFxokGRcYHy8gJCcpLCwsFR4xNTAqNSYrLCkBCQoKDgwOFw8PGikcHRwpKSwpKSkpLCwpKSkpKSkpLCwpKSkwKSwpKSksKSktKSksLCksLCksKSwpKSkpKSw1Kf/AABEIALcBFAMBIgACEQEDEQH/xAAcAAABBQEBAQAAAAAAAAAAAAADAAIEBQYBBwj/xABDEAACAQIDBAcFBQcDBAIDAAABAgMAEQQSIQUxQVEGEyJhcYGRBzKhsdEUQlLB8CMzYnKCkuEVU6JDY7LSFvGDs+L/xAAZAQEBAQEBAQAAAAAAAAAAAAABAAIDBAX/xAAoEQEBAAIBBAIABQUAAAAAAAAAAQIREgMhMVETQQRhcZGhIjJS4fD/2gAMAwEAAhEDEQA/ALDoRtUy7QkRtcqu4PK5At516Jl76z3RLosMHGSbGVzdz8lHcPzrSBAda67t71zk1NMf0uw6PKudiLLuBPE91U8ODhXdGW/XfWi25EOvJIG4DWoSuNw18Bf5VxyuqYiIx3LGBUhIZDvYL4VLXDOfuEfzEKPjQJcXGnvyxKeQJdvQVx+bD/Lf6Nzp5egWwNzq5PnR48Cg4etV+K2mDlEbSSG3asmUA8gTrRjg8Q4Vlhtp2i73v32rN62M+jw/NM7Hd+vCiJNf3QTw0Gnxqpfac6HKOqQ/wqDRcLLGQevkle5uQNFv4Cs3q5/UUmH3R8XtEodV9WH5UyDaBdSSJL8AsZ+ZFGfbEK/u4B4sBUTE7Vlfcco5KLVjfVy83QueGPjuhSnESXymwvvZracrCu4rZ8lszSRi4Ayr/mkISedEGGrfD25/NfpH2aiIxMiCTyFOxBzNcKFHACpQw9PXD1qYSXcYuds0grFRFgqauHp4hrWmEQQU77PUwR0SLFNEesSPrWW5VL2zGxtrY2Plvp0ZEr/4s2RjnUsi5mjUFnGhIW34ja1udUmCxCSrnQ3FyNxBBG8EHUGtRsHpokhtNDJA7ANud1bhYnKCGHePOoW1cWHcgBgAzWBRFFms11KE5gTf3gDe9bvHXZ1y6VndWBKesZo0aE7gT5Uddmvxso7yBWdVykROrtvpGRbaDWpRw8S+9KD3LrQ2x8K+6hY82Na4X7bkqOJTw+Ao0eEkbcD56UOTb77kVVHcKgT7Qkbex9a1wh4rZ8CFHblVe696jtPAvF3PoKqypNcMdOpPo8U5tthf3cajvOpqDJtiVj7xF+WnyppWmNFyq21ox2J1JNMZKKI+ddaIc6tlHCiuUQqvfSq2G9xvSvDxKSXDG2iqQSeGgqoHtDDKeqhkLXsLj46VnMNh4k3RqT31ZLtdwOyFXwUCuFy6ns88HI8TimLnqCXfc0m5T4cqscK+OK9qWGMDkovVXJjpG3s3r9KFYnjXD4d+V8/pcNiYl0mfriTcnU6/IVEmx0AP7LDIO9v8VDEdPWGnHoYxjLrZUR9rSn3cqD+FQKG80je87HzoqxU9Yq6TCT6c+Vv2iDD0RYKliGnCOt6ZRhDRBHUgKK6DUQlip4jFEAruU30BPgKUGFFPCipS7NkP3beOlOOCVfflQdw1Na406RdK4bUR8RAv43+Aph22B7kar3nU1rh7PE+PCs24E+VSYtnkEXKqb6C9yfAChbIlfEzBGZstiWy6aAeGmth51q8JhIY3yJlVyL2uDIRz1Oa3wp4xqYsWJiszZnU8LW14W41OKvlzxx57sQTbNlKhdwHDU+YNW0vR3NKxJIBLEAIBYMbkBiTxJOo4nyt4sKEQKuiqNB8T53ub99Zw6XG7d8+pymnn8m2JDpe3gLVGeRm3knxr0HG7IimHbXUbiNG9frWJ2rguplZDfTUHmp1B/XKulckHq6WSl1lcLVkuWpEVy9MJoTt65ems1MZjUjy45UNsR3ChmmMwFOkUkt6GXNItTCpNWkcXpVzJSpScI6eq08LTgDXF53AlOEdOCmnC9SdWOnha4BUmHBO3uox8qtEILTsvfU1NkEfvHVPE6+grrHDrvdnP8IsPU1rhTxQ6fHFm3Anw1ox2vGPciXxY3oEu3ZCNDlHJRatcGuCXHsmTebKP4iBTuphX35Qe5dfjVM+JLbyT40w1qYxrjFz/AKlCp7MZb+Y6elDl6RSblyqO4VVhakfZDa4BPkfzp/Q6NlxrvvZj50DLUiJAx1IHr+VSHwsVv3tz4Wq7pAEddCCjdT/Gh8/8V2PBksBmQXIHvczajumn6M4Pq4zKQQW3btV04b9+vnVSduYZca0n2gsBIWZFhlaQSKhhyZwLdWLO1gN5I1FWu1WM8QTCzCMBSocIWKhTkIQEgZtD2tbW8KpIuimKKKkEkZiDBs8rOZc4L9YTkFmuzMdTbtV1wkvmjK2eJtdye0LDC/ZnsCAT1D2BIzAHkcuvhrST2h4EmxnyfzpIo03i5W1/Oqx+i2PLFvtGGDbgerk0Fl0GtrXVW3bxyuKgbQ6MbQZSpTCtcSjMrypYzgh2sykcb2FtwGo0rpww9/8Afszzy9NngdprOheGRGvmCsO0txzsd1+HdVPtzY8jK7MGZk16wstnWwJVUH7sDWw13ak3qHsjYb7PhRY2Vsq3mD3AY6lmRvuWJNtCLDXmNHh8VG5XORmOqqWvawB7IHvaDNcg771xsnhv83nwauGrvpVhBDKGjsEkudBuYe8PDUHz7qz5mrGkefCmslc1PdS6vmaNExqGWNFyCnUpFCMa4U561IYUMyAVII9wppvxpzz8qjyT1IQgVyoxkvSqC+Rb7gT4VPw+yJW+7Yc20HxqO3SKXcuVP5VA+NQZ8e7HtOT4k0cIxxXZwKL+8mQdy9o1z7Th13B5D3kKKork05U76dQ6XJ2/b93GieVz6mos22pX3u3gNB8Kh5RT8R+ztn7F92ay3HMZrXpLpc76QFRn2pEN8sY/rX61z/WIf9xD4MPyNSTFWngVXptiNjZXDEbwoZjYdyg1xNsxmwViSxsuVJDmI3hbL2jqNBzp430uUWVduOZ9KrF2zGVdh1hVCA7CKUqpNtGOWynXjSxW2ljiSV1lWN/ccxPlY/wkjWi4ZequUWgsDcMfSi/a2/3D8ahJKG1B3+IPmrWI9KWasavtpM+0N/ufCudcfxj9eVRPtH6tTev7qu/tJoxDfjHp/iiwSMzrqDdhqBra+8G2hqraUmuCVgdDY8NaZL7G3p7YBI0CIAqoDlA0A3m+nfqeJ1puwr/Zo7neDfv7RJPmdfOnR4sPFG7EAuoIF9+YXsL2v6VG6MysMIhfRQrENfSwZtD5VsrRmoZPlf0+dCO00IBUswO4qjkHzAoxFxofX/NaSs6QaYaUnTsEeZ0Hzqo2FgFxGFs7urJJdHVrPGygZWQ67gSLEWIJBuDUnpZM6IlmtmY37wBcb+/5irPYkZGHjudStybDjr8iKPsMlt7Zk0ap1+IbEMTZLoqZVUdokLxLMP7RVOqVb7d2wTM1nDKLAGwI0AvbTneqw7Wbu/tX6UXujcvfTdBXX2ox/D/aKC2LJ4L/AGijS268tAaenNif4U/trn2rT3F9P81aQDznnQ3ueFSkxdjoqelPkx7NpYDwFIQVw7GnDDKN5/Oilyd9MNuIqJnWIOBPnXa6GHKlQj8g4miIy0BRaiK1CGz07N4UHNXc3fSl50dwcUpl66+VEVha99WYGwXU3sBbfyq+xm0l6xQ94ly5ck3VhTbVGCsCrctHBGlxuNZXZGNaNnKWuFQ2a9tHKgGxBt2r+VXmzNqnFuqvdStkOViCbxyOzBlCmxKJpu7IreM7M29zNvJDHs+TJ1MHWlypPUxqZN9rksutr2U37J3a1R7N9pKO+AebEouaPER4jRQY5NySsAvZBsLfd13Ub2ybPB2fCgkSIDECzSFrfu5NLqpNz4cK8YbBLfXExcB2SxHK40B8rV6Onlhr+pi436ewY3p3hS0ww2LTDSTiGQT9WxuUXI8UwVDka4zXAIN++iSe03Z6GTTrck8UqlUZS7lVEs0NxZSGW9iVzXbffXyP/TcNxxyeUbn5kVw4TBjfjHPhAfzlFb5dL2ONen4fp3s6LrlzyvFiJZzIqxHVZD2bl7HQOfd1um61UHSLpPhZ8DBAJZJZ4ZQkbdW0a9SCVXOCxVmy5bGwPDTW+MfD4QA5Z52uLawAA6339aflXr/sj9n0Mca411LvILw9Yo/ZpwkA/E28HgLW3msZdXHV1WscNWW/TObP2xikw+WQYnqwLE5Gtl49pkuBbk1LE9IJVUv9kkyD7xkUXHA2CE6/nXu41qBtnoxh8TGySRr2h7wADDdYhrb76615HW972eIwdIppVDR4UsCN/Wn0P7MVbbOmldSZIxG2awAbNpYa+tE2HisBIZ4MDJMzQZnPWhbSICFZ4mW2g00IBIN6mBBVsaCy09Vp+grhmHOhNB0fxwCFT7y+6TqQp+6t9wvfdvuK1myZ7wroABoLHQ8dLct1eZrMQdLi+l92+vVY4VRcqiw7h8aJLtrc0WndTqCz68fS1NaVfA+n+K66ZUG2njxDJ7xCE3tpe9gRe3dVbtrbYSPJE79rTK1jkWxFg2+xuLXOmXhxs+kWAyQPIgFwcxOpbUgaDcBZib9wrCuxP6vXOct92suOuxtjSLV3q6esVaYCLUsnfRiopWqQBAHfXQpNEOlIqT3UIzqwKaw5a0bq6dkFRR8lcEdHtTHkG+pGdXSphn7qVQDFOv3mhRLmNhbzIA+NWmG2MGF2niHgwP5ijR2gXFdD1Om2I4927jn2QP8AyNBbZ7r7wA/qX606W07o+5VpJMhkEapnQDMxjYuGKr94g5WtxynjWj6MvBLI8kEMiIoyq75lVi3viNGOgGVddNXPM3gdCYiJJd2qJuIO5m5HvrU42QrFIeIRyPEKSPjWpezOu7EdLNpx4wCMxq0SOWBaxzEAqGAI0FiSPEbt1ZwdHsPcHqIxY6dlR8BofOrzC7GlOgRtABcjKPU0XEbLye88d+Wa59AKy0yfSXZ8a4ZmVEBUg6KvDyq2xUC9U1guqk7hyvTNv4cnCyaG2XfY23ii7IXroogNDIirfhqAt6EP0H2Z18cK65QvbP8ACpK28Ta1eqRIFUWFgAAAOAGgArP7CwEWAw8cYuwLWLaXZjmYm192/Qbhz1NaXDSh1DKbi1/pvrWtROQEk91UXtK202G2Vi5Y7l+ryLb7pkIjzd1s1791X7ypEgLsFBZVBPFnIVVHeWIFu+i5Qb8baH6ehotlPh8mezXFSRbUwxRGcPIInUAnNHL+zceSsT/TXq+IOVitwQpIB52Nr+dei7fw8pwzqmrG1ljIViLi4u7hd195FeQbY2ycM+SXDTRt/wB2yg8spVmzDw5VaFqyd/E1wMeFZ4dOF4RD+5qsdkbdjxFwt1kGuQneOJU6X8PnrTobWcI7S3P3h869Zmfx+H5ivJkSvTxiAygg3BFxrw4fCnEgy4q0ig3Aa4uTyF9LeBqXn03m3eazu2MTlUuN6kHdv13XOpvr9KuMNiAyhlvqLg33jv760AukBBwkw/h8t4005156EtXoW1yGw0oI1yMdTyF7jurz01iojXC16eI/1woscN9ACaCjrFeidTUg4ZhvFqboKkF1flUzDbHd9wsOZNv81GLUJnvuqSdidksm+zHkuY/lUM4d/wDbf+0/SmGE8TTg2XcT6mpBNhnP3GA7wfpTPsZG8N6Gj/aG4FvU0hLJ+Nh4MakBk5j4GuVI+1OPvv8A3N9aVSV6kcVHq31q2wUKLHmAAkb3d5sN3Z5E8+8VUFRYm+6qtHWWTr3Li7ZYipAEar2VYgg5rkG6gjS/MUJQ9J55EkNma1/xH0+XrVLHtB+JNabpUmZySACwuQODAsrD+4HWsusFa3tLHA7bkidXVmDA3BBr2fo30t+24CQn96iMjjmSpysByI+INeF9XWu9nm2hh52DXyyIQbBmN17QNlBJ0zbhxqDYGUE3INjwG74UbDYPOLiyqDa7MF1423niPWvMekuG6/GzSRMvVs+8MNOyuYlbgg3uSLcTT+iHQgY3E9U80cKhSxYkFiFtcIDa51B1IAHPdR3LfbZcCJ1MkWUqw/fIeHLNf4VH9m5EzYeMEZk1YXF1VTvIvfkPEirXDex/ZwsBOXI33ki18lAtU/a/SQ7LAWLDx9Wulgqppb+AfO9bx6eWV7C5SeW5m2HG4XMWspJtcAG/PS/oedGWIIpUX38NPIVitk+2nBSgdZeJuIOoHmK0OG6bYKT3cRF5uB8zVl0+pPMpmWN8Vby4ZWClgGKHMpI91rFcw5GxIv3069l0ryjpBszHzYuaTD7RhELtdE+1TJlFgLdhTb1tT/Z7s/Hu8GJlxSvAbsUOJldrEMLFGBXfbjW/hx1u3+Kzc7vw9N62qLph0Wi2hB1UhysrBkkABZDxte1wRoRfkeAqwxRKHu4VU7Z6QdRDI6o0kioWSNQSzsNyiwPH86zZEhbC9k+Bgyl0M8gvdpDdWuCP3Y7NrHv53p20/ZThMpbCx9ROvaRgz5b/AIWVmIyndpuv5V5/tCPaWNETTyTqr5jJh0V4FQXsiqwDdYTvJYGwtx3em+z5p1wvVTmRmQnKzhvcsMqZiASV1GutrVhpjMpvYqQRvB3g8QRzB08q2uzXth4778o0PpoPLjV5icKurZVzc9xPifrWL6VdLkwZtNFiN2jFLqfBx2PK9+dPTmWWWpFdSbB6RbagytGZow6suZSwuLAn5H41YdE9qJNFkjdXKaaZgLG5GrAX47uVeSbU2hFjMQzJFOGkN2YyBESy2z6A2AAvvt61W7I2pisLIJIVKbswbMwe348x1HpX0J+Etnbe/wA3m+XXmx9FzYLOjIVF2BBIPAix+defBLG2lwbGth0Y6RnFQJIVKhgQbE5kYaEE8RrcHiCPCsjPGVdlO8Eg333BN68GeNxuq9Ess3CBoi4txoGIFB4aV3LzNcyI+NYnmfAfSmiVjyHiq/SueArjvbj+VKPMnML/AGj6U37R/CvoKGXrl/1epHtOT90ehH505MTYaBR5f5oVMNr7/SoOyTnjQmY1x3A/QoLuTxqJ5cc/hSqN1fO/wpVJHxkxEb/yn5VN2LsktBh9LgKjeouPjVXMLq3eD8jWu6J48/ZSBv8AsseXjbqmaNqcfIrz/pabYsjhm+dr/wDK9UU4C1adP8VfFE2Cmy6DnlFz4k3PnWOlxxzb6zvVa0tTKKFiMSyi6MVYXsQbEaW0NV5xFLOXZUG9jbeBv03nQUbTV9H9oQCBVxMRzgm7lBrrcdoEPfhprUTE4mMznqQyLkIsx1OtyedjYb7nSocXR9zvRzlJW+h3cNH+QrVdCejuHkEqzgrkdApAIcNMrQqDf7ucox/krr07xsrOWqzcmJI4n1q3XppIMMIJv2kYcEEnthdcyAkG4PfuN6tsT7LpTPFGsgBlz5cwIFkhhm3jiWkZN2mTjWTx+wZ0wy4iRLRO7RA3F1dCQVYb191gOeU16/k1ZY4632qvxW1IVdgsbOL+8Wy38rG3rQTtaP8A2j/eP/SoU8d/EVedAeiv2/FhHJWFB1kzckBHZB4MxsB4k8Kz1PxfWl8/xGsejhr/AHUjZOzDiFzRwEre2ZnCqDyzMAL92+reHCTwiySwpY6ZZ+1w0ayEG3Dxr0KY4ScdRh5VUoCI1GkdhbRdLW36gnQE615n0hwLKxuCGU630Om8G/r61X8XnfInSk8LE7R2iq2SSJzvuZIifDtKK9C9n2x554OuxZCMWIVIrK1l0LSMCRqdwAGmt9bV4vFO1t9aHoz0omwsgZHIB0I4Ed4Ohrnercpqtzt4e/Js0DdJJ/UVcfEX+NToCy6DIw80PxuDWE2b03nNjIkboSQCuZG/Epscy+6Ry1+FjiPaPhokJkDB8xURm2c8mAUmynm1t1cssbG+TYs54gr37/iL1xlupBswO/TQjw1v4VSJ0nRo43huxkCMF3lQxW4YXFiAT/njbsRfXQniNPUbjWdHszuP6A4OeUOUswDdgE9UxKlQWiPZNiQwtbUCvCum3snx2DZpMvXw3vnizEKP4kN2Qd+o76+mdV33I5j8x9L01lFgQWYdxrW7fNHh5n7Idmth8CozkSSN1nVtuykADKDxI7WnMVK2zGRPIWGUlydeTaj4Gt1iNlqwuBY8iPly/W6sd0kwkglLtqpygN3gAZSOB0OnGrK7EiozDnfup2JRkTMB8DYW4XHGgYzECMXe4UAsx1ByqLkDTeTYeZrJSYjGTHrQHKm/VrmFyg/2473YAcVHOsJ3avSrERnTKB3KLiqw9NcSf+qaK0wnQ3979fr0qgMFiRyplWmp2T08bNlmAYE+8AAw8baMPjWuMwNrajn3HUfCvKhBW16L4wtFkbem7+U/Q/8AlVQvGl5fr40FmvTrX501l560E0Cmlv1anfMUwkColm7/AJUqV/H0FcoCBcVO2FtgYbRwdMzJpmzJIO1GbbtdQd181VpaoeN2qYlLLGsg3671bidPeU6XB/DvF6pdNWbZvppiD9oYtvIDEfhLDNlPeARWWLa1L2nimkdmY3ZiSTzJ1qFQ0NC1WGytiyTy9WoAbIxAZgmYj7qltMxvoKrY3O4X14c6vMBDkdHkWOYDfG7PbyZGGtvKoLCPY7xDK8ssdrDIqFmBIub2Ggvfhwqz6LdJY8JMc2bEIWXMG0N0DPGRcDdJl9OO6rCGPBdQJfsskq5iGX7SudFvvZQ+Yjl2Dfi1VHSIYUsv2XDtEGC3zEk5sxO/MykZRwOl63jlOUjOuzfYb2i4SbL9olaMxRuAcrByJMKqPksDZhKHAvvupqv25NgsXDjCuKh6tkOKhVjkljxBDLKLEjRygJS17yAiszi+miOETEYVHMYjGZWsWEfVaNmVrgiMA2/E3Og/6zs+S4fCMlyuUoBffJcEh1voYxoNSp3V6uHpylY5zxredDVAwZiU5HxUuaRre7BGCP8AyDacc1uNZHaOHTrXMOfqs7ZMwswW9wG1OovY68O+tRssFYBl0bq4kXuLksfiBXPrSzGbaxq9xGIwd8sJKMmXtNcPmzBQ4YMQ6gkEggEKGItYAwNrydYqkgCQArIObIfePeQbHvU86ocYiEZkD2DmNs5BzW3OtgLBu12Te2Xeb1Z4ucFlb8aq3f2kVj53JrzR0U0eG1NHjgqbDEN9dlsOVbYTl226wrGZ2ij1uI07bHS/aFiBbvo2y9thEaPB4aRmc6yBc0p7swUlR4VRLtOGOSN54hNGraxlioO/eQDfwOh416jH7U8IY1EEckt10iRSCv8ACQui23cqdnTJYeDaGUosTQITma75Cx5uQRIx8a2Xs9XEKxSZyYURkRNbEsyyF7k62uy6i+/hXcXtuGQixZbgWDqQRcbu/XStDsd4FGqlDbeb8955D60BeRSsm7tLy4jwoxiDjNG2U/D+pf0aycvtN2ckjxPMyPG2VleNwfEdmxHeDxHOrPYXSvC4p2GGmDsq3IsQbXtcXGuth5ilraTjekHUi0qhG+6S1on8Hscp7m9ahY3a0UiOWMAAXUtJE8cl/wDpugJJBsbEjhuq+xWFSaMpIoZW0IO4/Q15F0s6DYzCSmTCIZ4WvdbZmAO9HUe8vePHQgV06cxt1ldKy3+39guk+xftGHeXZ6IygXlwyqFkQaEtEF/eLcXy7wQLXryjaG1JJnD9rOuUBrWtlFltY9iwXS1t26vRtl4LaMGJjlw8E2U62KNddbPHJprbnxBB01As/bP0aSBY8fCgjklcJOgtZmZS4e27OMrAnje/MnPVxmN1LuNcbx5WaYnBFpmz5gsnVyMwt+8kiAdsuXQF4yH5XD0CezNmHHWqfo/j3OKiuM4MoGQBTfOGSwzaXsdL0bDY3LoeGlc2as4or1c7DOSW3NSKza7SAo2F20c4PI1chpvy+/ffdTGfy/XdRsTKXPayjkFVVHoBr50PKBUgySd3x+gpFTffb50jLyprXIqLhXv+H+aVcaPmda5UFfk8aT4W+hqYMK34Tr3Gu9WR48t1Z00pm6PwtqY1N+NtaYejUPBF9Kveq50gndVpbUP/AMaT8IHlQpOj1hpWm6v4U3q+6jR2x02xGG69xy3io8plGjdoA31Gt/5hrw4mts2HBqPNgVPCs8TyYyGSLN+1WS38JHwupP631eYTGYOPWOAyEC+ZzmA8ha3mtHn2GGvYVXT9GGGo38LfOtY5XGiyU7avScsLMY9NylLEDutuosePLYd5bgsTC99eBYH/AJFfWqefo21/dNXvR+MRIolTMhDxyLpcxtxW+4i4Kn8UYrpl1cs5qs8JO6Fi3jIyxZrdp2zgC29ggsTcKM3a0vfcLUeTZ0skgjhR5WRBoisxsgCFrAXtcfGrWbY8ChcswmYN2FjDgve1uuVlAjtYXAJJtYaG4vfZ7Gg2vNGpvkwtn1v+0DQ9ZY9z3HiDWJDt5/jNlY1L3wuJAH/ak+eWq77Y1tQRwN9DpvuDrX1MYiNxv4/XfVXtnYGHxAtiIEk5ZlBI8G0Yetb4jb5+2P0Sn2gxSPKAgDksSBYkqLEA3N/lW4wXs7xiIEGIijQaWjjv8WAJPfXomxMBhsMGEGFEV7A7lze8d7Ob7z61ZPjlF7pCOWaWMX3d3j6DnpTEbeQ7Z6CTJDI6SYnEOi3CIBc8L2UE2G82vuqV7JGxadamIjljjHaTPG63ZiM1mYa6AaDvNenQ7Tg6xWMmGRluNJoySGtccOIU+VWO2MQiQu8l8ijtWVmIF7XCqCb3PAUyd1vsz+N6M4XEOHmgjkcCwYjW3K4tceNZXawXZuMzYWOJM0QvdDuLG4uGBA7I07qpekPTTGYacdXK7QOR1bvh+rJvbssJIhc8ezvGum4V+2dsS4uRXksGVAnZBAIBJvYk69o+lFqexzbZZMCs9rsyIbA6XcA+gvWWwfTXETMALKCbaa21txFcx87/AOk5cxJX7OQLrdVNwBZdR7u4/nWQwWNeMgqxX4j0ItTalttf2iYuNC6sGswBB3WJtfTv+dR/a5Iz4GDOxJ+0Hd3Rvz/WtV5iVwVI0OlaP2g4dmi2fGqo7SY1VCv7pJU7yASviPQ0eUrNi+wto3VpcQjLnViqo2ayhuzcnQ3I17qrtoewjFdYeoxELqbm8maNhrxCq4bxB8q9MefaRJtHggOBLz39AtW2zutCr13V5/vdXmyb/u5td1t9b4wbeQ7M9h+KF+snwjDdoZDYg/yCur7GGVw74/DKtwbBWOmh01HD516bPs/EF2ITBgXNiVlJI1tmAYC9qSbLxHGaGMf9nDqDy0aVnt6cKuEXKqRtqS7PVc0cOIw7kjN1LRuGuTlZjfNpxI4EcKZ/rGycR74fCvxIuF/43X1AqRt3oHhnjd8RPMWI/eTYh8qHgQpZUA7rbr2tXlW0ERC6JiA9gQMsgdT4E8KzYdvQ9o7GgS5ixkLi25rg+oBHyrOPiOVCc600rbf+vKgn9ceYpUIzDn8K7UVk2NJ3i/mw+RpomW3uC38zfWommna/5U4a7if132o2NJaut9E/5H6UjIltzDwYf+tRxhmP3mHp+YoqYM8WY/2/S9SO61OTeo/MCnoqk7n/AONNEBG4n0W/npTgra3PwHDwNW0OMo91fWx+dDIudyjwAFNse48tP80jmP8A9H61bRSILcT5WFDv3frvoiof1ekb8vn4UEBl7v1wqLiDYXUZuDKbdtMylkuQcpOUWbeDaplv1r9P1egyxabv1z3VlM7ielkMSnqYpBN+KRhaNrG5QA3uDYgnUW1J1Bn+xDGA7UkzsAWw7gZmALMZIjYX3k2Jtv0oW0+j0cpuQQ3MEfo1SS9Bl3h2+FO+50+oRFXJMNfhXz/sPb2OwVhHi5HQf9OS0iWHABtV/pIrdbO9s4C/t8Oc3OJtD/S+o9TWuQ01PSfEwQQhsRGZIzIAVEXW6lWscljoOdtKosL0m2Ra4SJfHCsD/wDqrMdOvaLDj8MIRE6WkV7k/hDC3Z/m51gAQDcSzKf4ZJPrTz0OL3JOm2zF93L/AE4eT8o6vNh9JYcZm6nrLLYEvFJGO1e1s4F93CvncTk78TiT/wDlemtGh96WZvGVz+dHNcXs21+lMUqNFLgcVIhNrNGgBI3EEvcG+obhWLXoxMpJV8NGp1AkxEOcDk1jvHcBurEHAwHgT4sxv8aJHgoBqI18xf50XLa4vYduYyB9mrh/teEWYCHMTMtrx2zarcnjbSsQcFCPe2jgx4M5/wDFKzYhj4In9o+lPGX8KjwH+KLkdL8nCKRfaUB/ljmPfyq46V9Ktn4qOAJjZInw8wmR0gd+0BYaG1YeSYDcPhQXdjuB+NXJabvFe03Kp6rGsx/j2fp6rIPlUPZvtbkEqtNNJLGL5kjwaoW0Nu0ZNNbHyrFMjngfP6U37PJyP5U86uMbTbntWklnzYdsXFHlUdWIYCbganMxJ1qrk6cYtz+92gRyDwR/FUvWfEEl7WJPd/iiiGXkR50c6uMW0uNWVszYLO2naxWLkl155FsPK1Q9tPNKBaDBCwsOrhysOQ1OvrQVhk438z+jR0L/AP1VtabTaWCwWUNFiyGIBKNE5GYjUBlXTXuNZtmqIma9hr3DX5UZcMx3/U/DQVraOLilRBs3x9fpSqTaDoYB98H+n6mix9E7H31HgmtdpV04xjaWOjAA0yX5sL/CgP0Tc72T+lLUqVWotmydE33Ar5k0/wD+J2AvdjyzEC/rSpUah2HN0cl+7GAP57n51GPRyffY+TL9a7So4oB9jSi1839y0B8Iy8/+JHyrlKjRM6prm5+X5UNoGvv+HD1pUqE59mPMend41w4HmR3aH699KlQjW2XfkPXj3UGTo6pPA+ZH5UqVGotgt0dXiB6//wA00dHE3ZNeOo05cKVKrUW3TsBB9wkeI+o/Qpp2TGpsI2Pmv/trXaVOlt0bOQ3JWw3cN+/gacMLhxvt6GlSqLojhtoBbgbfUU37Kh1FreFKlUhFwS8hpxpjQL6+OtKlUHBhgOA13fr/ADTZIx4/l+XzpUqdEKSw0+AH1oZOlxp38aVKhGJEWF7aczb5UWPBBv4rc9B6ClSqSUmFAG4fIelPyW5eFdpVI5oz3UqVKhP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9644" name="AutoShape 12" descr="data:image/jpeg;base64,/9j/4AAQSkZJRgABAQAAAQABAAD/2wCEAAkGBxQTEhQUExQWFhUXFxwYFxcXGBgeGhUaFxUYFxcaIBwYHCggGBwlHBcVITEiJSkrLi4uFx8zODMsNygtLisBCgoKDg0OGhAQGywkICQsMiwsLCwsLC8sLCwsLCwwLCwvLCwsLCwsLCwsLCwvLCwsLCwtLC4sLCwsLCwsLCwsLP/AABEIAMIBAwMBIgACEQEDEQH/xAAcAAAABwEBAAAAAAAAAAAAAAAAAQIDBAUGBwj/xABEEAACAQIEAwYCCAQGAQEJAAABAhEAAwQSITEFQVEGEyJhcYEykQdCUqGxwdHwFCOCkjNDYnKi4fEVFlNUY4OjssLS/8QAGgEAAwEBAQEAAAAAAAAAAAAAAAECAwQFBv/EADMRAAICAQMBBQYFBAMAAAAAAAABAhEDEiExBAVBUZHwE3GBobHhMkJhwdEiUtLxFSMz/9oADAMBAAIRAxEAPwClgDegDRBaVFYlhBaOhQFAAoClKKMelABAUftS4pOagAwKBNGKLL50CApoZT1o4oTQAIoTQol1pgHRA0qKBAoAFCKFIegBdIY0QNETQIMGimm2ahBoANmpImjCihFABZRQmktpz9hSDPpQAttNz7UhjNHk60hmAGtMBWXqaIkCo7YqfhBpkoT8RoAffFjYa0w2Y7mPKjVdNKSxjypgF3YoUjvh0o6ALkTRqKKRSgagoNRSgaRl03owPKgBU0BNEflQ0oAOPelUkUcUCBNKoBRRxTAKKOKOaSTQAqimkk0IoABaimizigJ6R60AHSDc6a0sJ1M0pR7UAMgE+QpXdDnRlwKbN7ppQIcikM4pORj5UsWuutADZudB70MpO9OMQPKolzGjYa0AP5etNXLwWorFm30HSlJYpgG14nypnIOcn1p/JG9Mvd1gCgA/kKauXQPOidSdyBScnQe5p0ATXCaRk604T7009z2pgLy0Kim8POhQBpB6Uqk60oCsygwaMGjApUUAJy0rLQmjnpTEGaFEs0CPOgA6ANJ7zpvRanyoAVSe8HKjNvrSlQUAIBJ8qMWxzNL2oyelAAgelCaQXA319KGp8vWgAyabOu2tEMaBEYS45G5e5bE+yudPbpUa3x25cZlTBgZASSzws6bsBOmugOs1Or9Pp/JssN/mXz/ZEoWuppWg2pu9iiwBZQrRLBdhG+p+rzk1CXF5zCsDqBCQxJOwmcp9jVRuXcRkgoOk0/d96J12+BuYqI+LY/CPetd2m7F28Eqs97vJzEzCEBSo00edXA9xTGK7P2kv2LAdi90DTMNGKhyv+HqAGXX100q9DMrMm1kk+Mz+FPJYA8q67h/o+wIJUXLjMNx3iyPUKoimOIdkuGi0+RgX7tmT+cSTkEkgBvENNaNLHZyshRzptrpI0EVusFwnBo2Ce4EFu8ly4+fUFUJKnXxahregPLbedniuH8LtCXsYeIDE92r5VOgZjByqep036GnoYtRwlmHMknyOlN9/ykDyEV3o47htkkd3ZTK+RiLSgI0hRmIWFkssT1B51CTtQ7SLVm3aAY+J3AACuA2aBKNlI5GC3PK1S2k6ZUYt7o4o9oqMxUhftEGD7+x+VRXxI2GvpXRPpE4imItZGvI5S4rKEkhiFZWMgGPigDNrvAOgwAtdB8qlZIt1Zq+myqDm1sRiXP8ApFJ7oc9T51M7nqaOQNqoxIwt+VCpEnpQoAuiRQBpIo9BuRUjDDUvWmu86CfSjIPkKAHY60k3By1pAQc9TSpoAOWPlQ7vrNDPRnWgBW350JoA0210eZPlQA5PnRG5SChPl99OLY25+tADYcnYe9K7vrrT0AUxdxKr+goAdVPKg7gak/pUFsUzfCIHX96UlcMTqxn1/c06AXieJLbVmIzBQSRrrGwnzMCfOq3gnHzeYuCVcbiRGv1hAEbH0p7jmDLYe4FEkjYc4IP5Vlez9l0uyyMBlIJII5iN/OsM0U033rg9fszJKMowSuMtpbeXlz8Wb7vr18EG4qKeRtqxYAg+LNykT8ulb3H9lP4VMLfS4f5b2zctdyjW2MEjRDbKnNAXU+LJpqa5zwriCLctswOVXVmHVQwLD5A11nAdphd/iMPiVhl8Ki0CSTrBUnmYtupMf4i9KOmaknZfbEZYnFLZO/8AVlF9JPZ3FY1xcsXgQtpcqFTkJzMzNz3DKI1JgbAa5zCcPxmHxQvYi4l3JZOYSoa5cuZiVT+YgUhis3CQfDMEDTacQ4xct4A5VQMqHKzjwhIJ1WRCoORnwid9K5vYw73Fus0K4W02W2QEGZRmIW3AysLmHcRtnI8h0yk4o8jFjjN13+u8vOBY29bxYcNh7Vq3g2RVF5roR3k5VJM3rmYAtOmu5gU1kH/pDA90mPdWUlMzXHW5dzOHc6KSN4J0Ec4rHcXa4g+I6mN5mdecxsKRili2zL8WUwdelSpSa2frzKlDHF04vzX+JsOMYtnfEhb6qlzCWrCZLd1QjJE27eZf5diRLFgWaBAjaHcw63FxKXce4F65aaUQqP5YgvogaIlUtloC6nxRGdwuXKslV012G2lPpdtD6yH+oU7l6/2K8X9r8/sazB28Baw+LTv81zEuGOZDcW2oiQBcuLmdvES5icw0MawMJjmv3mu3b90lZIIFpZ8UA6L4Sc3LWTAPOs+vErZuG2CARprzPMA9aau402icjGT00id9Z1B6VnOMpVR04MuKCkmqfc+TT9zbD5dSwiA4zFmMEDJlJ+EsdZ1y671V8VZu+YFWTwro4AYQBukyu8gdIqHb7T3goREtKn1hk/xNGnPJ8Y8RnrC9KRxHtHfuoouMuVB4QFExAESdToo50LE1wZz6pyTTt3tb/Zd3H6i2akwarLPEG3Ovy0/cVPt3s+oMax51pRy2Od0OtCkBPWhQBbQfT0pSoBrv60jMSKVFSMcFwURJpKilMw50DFKKONab7yfhB/KhkJ3PyoEKZwOdCSdhHrSlQClZ6AEix1M/hTkAaUxdxKjmT6UwMUxMKI/fU0AT2ugDXQedR2xg5an9+5ppcMTqx+X6mnrAUaKJJ6frQNKxoq7bmB++Qpy3hVG+/wC+VM4niAUldzzjX79vlNRk4oAwNwwk+LQnTzrKWeK2W/uPSw9k9RkjrlUV4ydfctCQNqO1grl0FlKogMF2Op8lUaufTSdJFP8AC2XEqzYe2Co0F24AiT5SCzxpOg3FdCwAQWcqLZACAByLasG2nMGOpiYP4aULI3aSp/qKXRQx6ZSlqT/t/n7HOj2Gvs0G6Tpm+HxEHmFDnQaDyJEjoOJdmu7+Bku5dHAMOjc8yt8MmtJxbtDet21S2EkCFlwScskarGo10+dZHjvFIv22tMzs6lbmkAkeXSDqNvCPbmyyc0k/2Pb7OxrDKTiqXxafh7vuR7nDWT6sddNRV3iOI3ra4fEW4IezkuyJOfDBrU9ZKdwR1MVGwgu3SSsmIGYz6KJ0A5DUjkKsOH2Et3R/FXLaoVdkRgrLmML4jB1bu15EABZ6UdPNRdrgvtTp5ZsahJrUt67+N1XJKGNu422mVLlxldQ2VNF8U5zICja5MkwqWxu1M38JYw1s27t621/unspbtTdJWVuW5YQFy3BziVVB4ctQ+MdoQ7m0l17yyAMxCrymLdtUXeYMDQA+VUeIuGzdlobKfGVGXMvMbCT6jcVvLqU9kjzMPZLjUpy43pbfX7FPxHBKqGRLgrJ1OhYZjryiflQGCtGzGW3nZMuYqJBjLm2ka6zV3jsLZusXs3TIURpE76aj8Kq7RW1DNqx+ryUTvlbQE76idojWtJycILxOTBhx5+pla/p529fIsMJwW2iavbgE6hVjUk9ar8XatLmZDncAkAW4loOXnJ8UcuVIvYsSRmLSehmOXoPPapXCwe8DSAqkZmJACg6SSTpXN7XKuT1l0HSO9KVrvt7fCzNYThGLDJcGGvlQw17q5BgiROWNqnYu26tDgq3MMIMnyO3/AHXVl7TYXD2StnF4dmj/ABC9w+NtGYIEVTlAAUF4kz4dZ5z2tawMj2nLM7EuC2YqNIWY5ajXXauyM3as8PL0+OMZuLbrh1V7+HPBWKf/AOfzpriD7CmsPiJiepP3UV7x3FXqQPmYrU4SR/AEEy6KoCEscxBLoHCjKCWIDawI89qnYEXPEGg92olwZzq7RbI+1BzCeQgGMoFN8Rtd4zDT4nYgbAvdePbKEHooocOQo/dNAOqgn7N1eWh+uLRH+40qAmTQpoIDrQpDLwUWeiA9TS5jc/KoGDKTzgffRqg9aIuKS2I0OtAD4NEXAqCcQT8Ov4UkJPxN7CnQEm7ixsPkKbIdt9B5/pQUZdhH4/Okvd6mgB23CEN8TLqoO0jbSpvFu1GIxDhGUWkEtkWYI9SSTrGlUxxHQe9GLTHKx2mAeU8/Ua6+tROF7nX0vU+zuLWzv3q1VokNdEwSWJ2H/QqbhMDe8TNZuIgX4mVgPiXmRWo7M5Utk20FsAwbmUxcGni75/DrrCkxtqAZrRWWD5hbvpcZVzFUu22IE75V8UbjYbjnUyeuNLvOjDiXTZVLI907o5evAWYHKr3GOxQHKs6AyVgx6xTGG+j/ABTMGxTRaUyRKyQI0gHKpO0mY19D2TH21Sy+Z1BKMASecEAhZE6+dUfFeOYCSbgFyNQMqwI5+LY+cGslBY+9Wejk6mXV7KDcfjT+i80Y/i/EDbVUtABVgeH4UQHYGYiJ1/Wrzg3F7brctqDmVmVT4SGFsEs/xCFA+0RHOk8TxdpEN5cJbUfaa2pYZjAmE0M9efKayuI7ROT4Dk/2wPuH5Vkn/ZbfebWsqTm4Ritlv3/QsuNhUYqpF1tBCkmBv9W2pgkfbYetVnDWy5i6gsxMLpABgnTXcgfIVDvcZYCZB9v+taRZ7ZX7IbIiEHmRqOsFYZZ9eQIg60nhyTd017/SOjH13S4MajqjJ+CtJ/U1GBdpBCuOWg9BpO8Ej0MbGKsWw+czctszDSbiFokxoCDEkbVzy59KOP0ysiwZEW03iOY08OmnL50vhP0jY9nVDegZSohE2iYPh1nLWi6dwjd+vM5H2pDqMiioq3ty/wDE0eHvW7F04a6ma0dbbBdUBO0HYAyPYHrT1+1giQBaa4xMAZjqToAAsVm8RxEsSWiSZJj8/fapnBQGOY6ycuh2QZRdMxoSHRf9rXPKsPatLVwduXDihFqav9CRjuHWCe8tKJXcLcZ1UyIPi+IA81JXXfYGnucLuszPlYoG1dtBJ5a7mTFa6+6MF0ykZYIjQFcrD/lP9IPKqziF0jA2izAAXHXLmA1OVgQJk/XgcpNVhyvOtR58ckMSpJLf19DDvaugEXLThjqSwMcvLbatb2Iwaiw5Yr43mDqdB9kgE79Kqb3aXu7QtEMdSZ56HQDOT3eo1KiflFUuN7RXri5M2W3p4VAEgbSQBMew12rs0ymqao8+GXD02RzjJyfrvNJ2i49YtkpaCtGhIQeEzynYisbjcXnIjQDr99TMJbN2zcRVkoM0kEkDfSBpqI361Tg1ePDGDtGHU9o5s60y4JNu7FPLehlY7Agn2M1CBpavWxwG1weGm/dzCAGC676XbwA/tE0fGrifxNpkkeGzvPK8gO3L4dqq7WJMW3GmcDmNXUBLo6BjCuJ3zHrRtiQb0tprmAbcLbBZQRJ1LKmn+k9RQBPtBYG2w/e1CmEEACdhQqRlyLtNNiFEyflUWHb4jA6DX/qheARZjU6Cevp8zU0MO9julRP4znAPr0pgmff8Bv8AOkNqfvP5CtKRNktuKxuvoJ/cU5Z4qDpEH1qkXxtE5RuzHZVGpOm+nLmSBzp6xxS2FVXtZgJBeFDas0bbmCPrbjypUhoui7N5CiFsczJo7Go3zCJB6giQflWy7LdlO9y3L5y2zso3bY6nkIOnXqNJzlJQVsuGNzdIo+C8CvYhotJpzYgkD5ak+QroPBOydmyVi01+7IzF8mmmv8ssQAGy7yRHKr2zctYe3lVwqj6oiNB0ish2h7V6lLBYk7sSYjSNPLXlzrnj1UX3PyPSwdBKfHHi7+xoeP4+zbXLiQhA2U5TqNtidvbesJxPtkBpYtqm4EKoPiOwAECYHmYFU2PxGviJuXDyn95RVe+GnVgC3LXRdZEee2vlUvJKb3ex6EMGLp4twjcvF/xfBJxXFHcy7MT70wLjHZTUiwxKoGILKsBoAzTqc0DUz9YyTz3JpGLxWVSsQx0jpPPpGsg86l4d/wCkqPXPT/2Kml8H7v4BxrizX2BjKqoiZRoDkEAmPi1LkdAYqvj9P1NIuvH3n5CKSr/cPxrvxwjjiox4R8xJuTbZFxl6W+4VHOJVGgjNG8GAduceZ1jpoaXhcrXRnBKwxYDeApb22HtRC+9sqiNkfKHZiF8TESR4gZAzZY6ht6piIHFMEFAuoZtuxCzuCIJBA23/AGIpXAcOTcz/AFVnXqSIA++farbhdpcQwtwFW+QMo0VL1szpocqsrE+UkfVrR43sVjrAynCXIG3drnX5pP31z55SUaS5PT7Lw45ZVOcktLuu9vu+BQ4gjSPerfg11YTzQoGHIi5dd0PSUZSORy9RVHjLTo2V0ZW6MpB+RE0drEd2CpW4rZtcrBCIGWDmQkES3T4q43i1QcX3ns9Tlv8ADuafieOFtZ9/YECBPUlR6MTvTPFrS/wGHtOYCg3H65m1A/5n5Cszcv5yFiAzDMSWLETzJMbE7ADy2pzjN1rt1t8ogAEmNBqddh4o+6t+kwLHGjxusyu0vXrkpsZfDF2YEk/D0WST6mP19DFRJ05/vrTl60NTJI5HrrHsKXh7LESTlXqxgfqfYGu1Hmsea4yKFVsggF9Qcx1E7A+3LrVeV6bcqnu9tMyr/NzD4iGUKeq+ISfNgfSomWaBDM0YNOrhGPKn7fC3NIAsJfUBlYSDz+yeR8+hH6CpOHuqcoCgZSSWEy32R0AED7zS7PAjzb5VY2OFqvX350rCgv4ihU1cKIoUrGH/ABRPwLHmah4pyCMxkxPkOX61KEnaqviTQ59B+JpoBzP+AHz1pF654W8zH5VFFyTprr+VDEK2Uzpudd9523p2kOMJS4REdpMcufoNfyqXhMPceSqgqNNWVQPKGIkVWs8SRVv2b4e2LvJZUfFGYqNVURmYf6iSAPNhQ2luxwi5NRjyze9huzly4ouXEUorQqoBlY76ts0GdNp966XiMb3YDWsPKjWSwGoEnMx1ceW1VNqx3NhUtpeIVfCi96qooEwAB4tYkkjmfFGuUx/FGVSS7GRr4jr9+tceXNp3rn14M+j6Ls7XFxT2T32e/k0/d++4jtFx0ksWZFLGfsqJ/Csvh+P27Ycsj3pMSkqBM65j5CB76Go3ELpuSTUS1xnu1a2wDoQBlOmqmVOnTX51HTqL3atl9qzyQSjB1GuPuTbXEiEgNbDNruGfrrkJ1jrqKr73ELpOjkjrlCgf3ET70xwu1ibxK4SzcuHn3dssRPUgHKPlVw30b8WYZmwrgDm9y0oA/qcQK6YYdO54/Udc8qUe/wAVe/zr5EJeIkfFdOvTQj2VT+NJfiYYqoYsBrrMj5sdPaj4Z2LxF269pnsWu7Q3GZ71srlUSY7ssXMch91QcThlXW0phTz1Yg8z8hoNKeqKaI9llnFtp7eN+uCZevyfn+JpAv8A4VXi/NH3tanCSsI5zMAYJtXB/wDZfTXrt70/x2xD3SpXQ5xJ2TMMgHInxBo6VCwN8LdRjEZhM7QdGn2Jp7HoYygnPohMyGKAWip8oW2w8n8qAJPDreUvrs1pxvszm0dBB2u16gXtLZSxbu3XjMiNopJJZQdAorzNZK5nHnatief80XD6mLQ08603FOI4i3aspcxpKm2ITDKr90oVQqsSUgxpuT4T60pOuDTHBTe7S951PGdpmxRCW1Nu3zJjO3y+Eeh168q5Z9I2Hs28WAqqA1pWJQqJcvcDSPtQFJ9azOM4rZEhruLvHoWVB6GWufhVRieJKQMlrKQTuzGRCxO0tObYAajSocdXKNsc1heqEt/dt8yyuXrSFSmZmDDfaOfrVdjMeTMkb/VH3Dpud+tRVt3LnU/hU7DcEY76VUYqKozy5pZZamV92+WAHIbff+ppS4d3iZPSenStFh+DqKm2sIop6jKjOWOFdas7HCwOVW62I5UsWvL9/KlY6IFrCAU+tiP+6miySQANeQ5mtJwnsJi7+ot92vJrvh+74/upbsLMitqn7OGZmCqCzHYKCSfSK6xw/wCjTD2lz4q8XA1OotoPUzPvIqRc7X8MwQK4dQx6WVGvSXMZvUE06S5BJvhHPbPYfHMoIwza9SgPyZgR70Vat/pRvkyuFULylmJ+cD8KFGqJp7HJ4HKbPiYAmJ3J5DfaRNb7sf8AR1hMYGu3zdZZyLlaAxABJ8K7CY33ka8sOtxVt3JTMxUhDJ8J2mBvGp9veoy3792EuYlhb2/mXmYKPJGfT0gD0rNzamdWPp4ywatrb58PgdswfYfg+FY+BCx0IvXs0+WW68H5ch0ql4x9HHCHLN/FHD5yYXvrGUZtgAwJjoJqq4H2hvWEW3ax+FRQAAP4ezyH+i6tabB9qcU0RjsC22jWG99UxOnyrakzk15Iqk2Y7EfQgja2MeWU7Th2Yf3o0fdTfZLsxc4feuWrrKl13ym5IAW0AcrAk+EsCzQYPwjQ10pLruQ1zCYO9p8du5luT5Lctx795VH2u4dhrlm7cazjbGIFpzbLNddSyqSis9t7lsCYEFhvUZoOUaib9Bmhiy6pq9ml7337mf7Q8ZK51a6xtyQM2XxCV1AA0BKKdPzNZ3CW/wCIJIVmVQS0AZVC8ycwEajc86vfo5xNnug7thTihcMd+C9zIFBDhmuQg1yjKsyNzrSeM8RNu/dcoh760yMUbTxjKXJj4hlXTnA6Vx+wpa5Oz2v+Tk37DBCvJX4vy3K3hGDwmJL24vllMH+SiouvVbwYmJ2I32racJ+jPA21744ZXyiZxOIYKPMr3ZU7/WkVj+E9pcFhrDBr5tvmzBbNkm4Z8TQb2ZCSx3OnIbU1f+k22WlLNzwmVuXIvXZiAyNfJtYc7yEtMPvrtglFbHg9Rlnkm9bujrmD4pcCqmFw1trYAg2Xy2gv2g7YdbbDn4CfSsx9J3GDcwy2O9s5zdBa2uItu5UKxPgCqYBj961zbiH0jC5PeYTvif8A4m+90acxbI7pP6UFV2I+kC6yG2LFi3bOhFtSsA9MpA+6jItUWh9LlWLNGb4TJL4DvXCKQSFjfSVUkgsNFMKx16RWhwPZK2GOa6YzOAqiDAA7sF4MMxZdBbIhWM7A1WP7bKQuVQzqiqxLQpuAtmeB8eYLaPLXPuDWWx3aO/cP+I3MAAkAAyCIGkQSNtiawhgVbno9R2nk1vTS7tt/mF2n4f3N3T4WLR8MkK0Ziqk5ZEH51UZ6NrZ3/CmproiqVHk5Z65uXiOlqthi8wV9C0AOmoPgELckbaED56EVSTTlq8VMgwf15edUZlqxLgBQECnwrMlncgEzzMLM8gtLt8PugAZm8gGMfjFM8NtuWzZTPLSInnV5ZsMd6lsaKq3wYk65R95qfh+DoPOrC1hv+6kpZHOlYyLasKNhUhbfl86liz61c8J7LYi/Hd2mj7beFfWWifaaVWFmeFv9/jTi2v3pXT+FfRkBrfu/02x/+zD8qtWv8MwG3d94Ps/zLk+uuT3IFOq5BW+DnfCex2Kv6raIU/Xfwr6idSPQGtjwz6MrajNiLxPVbfhUdfEdSPlUTiv0l3G0w1kL/qfxH5DRT7sKy+NxWKxR/nXWYfZJ0/sEKD5gUnOKNodPOR0FuOcLwAiyEZ//AJQDsfI3CY9i1Z7iX0kYm7Iw9pbQ+0fE3qJGUekGqbC9nn37q458kY/lVpZ7O4k/DYceoj/8oqHOT4OmPTY4/iZn8Ut++c2Iuu5mYLEgeg2X2ilWsCi7AfjWmbsvigCzIqKNy9y2AP8AlpVJioU5Edb1zklnO5PoQuU+xNZvV3nRF4lw0NRQqfb7O49gCMLoety2D7hmBHvQqQ9vj8TmOItM4ZTAVljYzPXePaKi2OD2l+KWPnoPkP8AupjXDUa4/rXUeRe1FXxLh4UkoRH2TuPTqKrsh6fdV1czHZfnUdrTmqsVEzsv2pxWCuh7TMV+tbYkow8wfx39K7dwX6W8DfTJiJsMVIIeSuogwwGvvXBP4Z+lH/AOeVIpSOgcKscPsWSuIxlpwTmyJLAmAJ1Wdh0qg7QdoMLIXBWSImXYAK0xBjyg7xvWd/8ATH6Cljhb8yB86nSmqZquomp+0js/5I+5LO2ZjuaJmFTk4M3WpFvgXmaoxdspsoowgrQJwEc5qQvBEHI0WKjNrbWnkA5CtKnCEH1fnUtOHqNl/ClYzMW8K7bLT9vs/OrGtSuGUedKCUrAo7XZ60N1BqfY4VbX4VHyqxW3NT+F8EvYjS1aZ+UgeEerbD50bsCoXDgfp+96dW1ziuicJ+je4db9xUH2U8TfMwB99a7hfZLCYfVbQZvtXPEfXXQH0AqtIrORcK7N4i//AIdpmH2iIX+5oB9K2fCvozOhv3QP9NsSf7mEf8TXRC4HlRBieXz0/wC6dIRVcN7M4WxBS0pYfWbxN6y0x7RVsblDJ1NKVQNqYFTxLgaYj/FNxl+z3jqv9qEA+9R7HY3BL/kIf90sP+RNX9V/FeN4fDib11U6LMsfRRLH2FLZblJy4QqxwbDp8Fi0vpbQfgKmIgGwA9KyY7WXr+mCwzOP/eXdE+46/wBwPlSf/ZzFYjXG4o5T/k2ZVfQn63uD61DypcD0v8zLTi3azC4eQ10M4+pb8TT0MaL/AFEVTvx3H4nTC4buUP8Am3zr5QvL2DirzhnZ3DYeO6tKCPrESw9Cfh9oqzNYyytj2RkLXYnvSHx2IuYht8skIPQcv6QtaTA8PtWVy2raoOeUAE+p3J9alGkms7Y7bCijoqFIDy6VFIo6Vm8vnXYQN9zNGLQ5n86XTiWaAGoHT50ru5/elSFsU+tuiwIi2f31/WnreG9BUhVpcfKlYDS2gOU04EpQ9f37bUsHp+/0pAEtv/ulZKULdScHgblxsttWduigk/8AHlQBFXoBRhNa2vCfo6xD63Sloefib+1dPvFa/h3YbCWoLg3W63Dp/aIEes1WkVnKMDwy7eOW3be4R9kEx5k7D3rX8L+ji88G862hzUeJvkPCPma6TayooVFAUbAABR8vyoNd13J9B+dVSFZScN7GYSzBKd432rvi/wCPw/dWgWAIAgD2AqM2IUfE6L6sJ/GmjxfDDe/bP9an7hRqRShJ8InZp219KHdnmY9KrLnabCj/ADR7Kx/AVHudsMKPrMf6T+cUtcfEpYcj/K/IvVQClVkL30g2Jy27V642wVQup9mJ+6iW5xLFbZMFb5SM10+x2+Smp9pETxtcmpxeMt2lzXHVF6sQB99Z6920tsSuGtXcQw+wpC+7HUesRRYPsXYBz32fEP8AausSPl+RJrRWrKquVVCqNAFEAekbVDysKijLtguI4k/zby4W2fqWtXjzYag+Yb2qbwzsjhrOpTvXmS92GYn5Rv5VfAUKybsepgAihQoVJIDRUdFQMI0k0ZpJpFIKhQoUDPLqp7U9bs+9Pov/AJpzJXXZkNpbApyKWLQpYSkMSqUoD/zRhP3/AOaWiTHOdAIoAQJ/cfnSwJ32rS8K7D4u9B7vu1+1c8P/AB+L7q2PCvo2w9vxX7jXDuQPAn3eI/MVSixWcvsYZnIVFLMfqqCT8gNa1PC/o/xV2C4WyvVz4v7V1+ZFbW92m4fgwUs5SR9SwoYkjqw8IP8AuNZzif0gX7kiyi2R1bxv8tFX/lRcUXHHOReYLsHg7Az33NyNy5CoPYfmTS7/AGzwWHXJh17yOVhQEH9ZhD7TXOsU1y803Xe624zkmPRfhX2FLt4I86h5PA6IdLfJecU7b4u7ItlbC9Ehn93bQey+9VuD4vikzZb905tyzlj7ZtF35RQTDAdKd0rJzZ1x6aKQr+NxDfFfvH/6jfrFJKzvLf7jP40zexSru2vQbn2pzh+CxWJI7iw2U/5j6KPfY+0mptsu8ePwF1EucRtrpOY9BrWu4b9HxOuKvE/6LWg+ZH5e9arhnAMPY/wrSqftES39x1HtRpMJ9avyo53w/geMxB8NruV+1dBH3ESfka0vDewFoENiLjXj9nZf1P3VsqFPY5J55y5YzhMIlpcttFReigAfdT1ChQYhUKOioAFChQpAChRTRE0hh0Ro6KKBiTSSaXFEUpDsbmhTmUUKAs85RSRzo6FdRAQ3/fSnLf5UKFADxGvt+ddg+jvB2xhlcW0DndwozH3iaFCtIcMl8mrauQfSbjLn8YtrO/dkapmOQ6/ZmKFCoycG/Tf+hRkRAGg6Cn7Q1FChWUuDtxfiJy0uhQrE7QGqzi7kRBIoUKDLN+Bmu+jPB23NwvbRiIILKCR6SNK6NQoVp3I8jJ+IOhRUKEQGKFChQwCoUKFIAUKFCkAVEaOhSGFRUKFIYqgaFCgQmjo6FMYVHQoUC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9646" name="Picture 14" descr="https://encrypted-tbn2.gstatic.com/images?q=tbn:ANd9GcQVIfHez6ZQXFXuNBHMEG-GBpoQTWH1Bv2WienfJEjTfO7mzm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272882"/>
            <a:ext cx="4786314" cy="35851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14546" y="0"/>
            <a:ext cx="4543428" cy="1399032"/>
          </a:xfrm>
        </p:spPr>
        <p:txBody>
          <a:bodyPr>
            <a:normAutofit/>
          </a:bodyPr>
          <a:lstStyle/>
          <a:p>
            <a:pPr algn="ctr"/>
            <a:r>
              <a:rPr lang="pl-PL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Basketball</a:t>
            </a:r>
            <a:endParaRPr lang="pl-PL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0658" name="AutoShape 2" descr="data:image/jpeg;base64,/9j/4AAQSkZJRgABAQAAAQABAAD/2wCEAAkGBhQSERUUExMUFRUVGBYYFxgYGBgYHxcaHBwVGBgbFxgdHCYfGB0jHBUYHy8gJCcpLCwsFx4xNTAqNSYrLCkBCQoKDgwOGg8PGiwlHyQpKiwsLSwsLCwsLCwpLywsLCwpLCwpLCwsLCwsLCwsLCwsLCwsKSwsLCwsKSksKSwsLP/AABEIAQQAwgMBIgACEQEDEQH/xAAcAAACAgMBAQAAAAAAAAAAAAAFBgAEAQMHAgj/xABDEAACAQIFAQYDBQYEBQMFAAABAgMAEQQFEiExQQYTIlFhcTKBkQcUobHBI0JSYtHwM3KC4RUWkqLxJUNzJDRTVGP/xAAaAQACAwEBAAAAAAAAAAAAAAACAwABBAUG/8QALhEAAgIBAwIEBgMAAwEAAAAAAAECEQMSITEEQRMiUWEFMnGBkfChsdHB4fEU/9oADAMBAAIRAxEAPwDzhPs/ghGuRII/5pDrby43FHUxOGRQqGSdv5V0qPpSlis6wS9XxL3vtd/+42UVXxXa/EPtFGkIHGo6vwFhS9cYcsvTY6yZnJbwIkI8zufr0oXmGfxR7zYi7b3UHf8A6Rv0pIxLSzf407uP4QdK/QWrXFhFX4VHv1+tJl1Me24xY2HJ+2S3/YYdmNram8I/G5NVZc7xcg+NYvRNzb/Mf6UJnzWOP4nFx0G/4CtSZwzqTFFI9v5TY/Sl+JklwqC0ovjAgm7lnbqWYn8/yrb4V8h+FKWNzrEjZlMf+kg/U0Mkx7tyxNWsEpbyZTml2HLE5lFwzA39Lge9esLkkLb3LA8WOw/X60kK5J6mi+Sd5q8LabAsfYelNWJQWzB12xlTLBEzHu1mjYWZGHiHqjdD+ddTxOWK2FkeEDSiROqqoJsEBWwPxXQKLE/Ejb3rleCz4HZr+9dQ+z/Ng6hQwJjDKRzqjJ1oR56HuLeUhoXjUnuMWRpbC1FgcPKXnitpnhlDuDpNwB3mqNttV7G423v1qhgOyckMkUiTEXs4uh3UEXuU1LwetuRRjM8j+5HMUIY4aREdAvNpCw0qDtexI9QgBqxmuGd45iniaOKKWJQbNERhlV7jqGjKvbzT0oXFrhk1p8ooZkH1rIJIzEB3fNhqFywAI53/AAov2Vhs5aUx9zKpjU7DvGLCwFuQN+Ou1KHYzNQiv95Zmw7tHHYsfjuCGB5GldVz5EjrTrHi5VaKCUjvJzjVQBV0jSFXD6ANguqPw28/eiWpbFNxa4YDxudAzM0mzXIbTquCNtIFrWFrU15dhWxOHhCqwjcyFnay28QUbblibenrahWcMkQGInYkyBB93DW/baQZA7A7KDfYbk3G1HuymPbERllUArrQWAChdJZdPlY6R8qNWC3GtkVMFPLIrpEmiMARw6CGkDMQWd5OFOleemoelWMYUw8Iw6Mzba3JYtuTdrE7m7C/yFXoymEj0ajHGgALW3d7EmwHLEm58thS5i8ySWRmuF1LpAvcBRso96OK3BbtUVX81a4/vmreJzmWaPQ0hsLc8UKZVjO7Nf0FW8EySkgnSLcmn6hTQRyLsmMQGZ20KDa/mfT++tZzzse8EZkQ3jXe5PiA8yKqYkTYYqRuoIYb3Bt+BqxnHayXExaAqqD8QF7/APiruwFYuf8AET6VKhyc/wAVSpaC3FZ5UQdFH0oXi+0cS3A1MfQW/E0qR4lhwx/OtseJBPiA96wLpornc0+JfAyxZsHtp2ua3NhmZramN+P/ABQKLA2syN8+QafPs0w7mYSSJ4UNg3TVZmIF+TYD2DVbxpfKMT9Ro7LfZeiQjEYxQxNmWMjYDozjqxG9um3WiL4xASECqOFAFhYG1/qD9KnbTtppXQDv0FJWW578AN76Qb8AUvqJaVpia+nh3kN02WrMCJEVhbqL0hdo/sz2klw5AEaF3QnoNzpp0wme7J5Elfw/2rE2JBLDbg39QdiPXassMrg7THTxeImmcNiNuRb1oxkgOtrW3RuaHZ3hzDiJU/hdgPbkfga84DF6dXiK+FvnfpXVe6s4zVSphJH0ta97bXHHyNHuz+cthZ45kJ8DAkDqvDLvtutxSunaWX7uuHJHdqdQGkXv/m5rfg8wuN+KDS+5G0fRPaLL/vmFCoVXvFEkRbn+LQbbWAN+ttz0pbz19OPw6Q7Mphd3BHi0oEIJ4KqgYf6jWfslztXw7QlSzYctKGJvp1gqujytZgR6+tEMHgFkRmxCCGZVlErKQAYA4u63NmDKLaxb4j52qMtAXtB2CR+4EcvcwktoTupJDrkbW12Xb4SoW9th71bxWZ6+7bBKZJoJI8OWI1v3QvYKTsoYqQzj8t6IYHMm75onYXxHfTxyLqZO68N1AIs37NfhtYX86qZJHFiI5BAn3eFtcc2lRd9YOhlkve6AA93x9aAs3nstH+1jCSTpK7TxjZI0e5/Z98CSGIYA7C4AtRbLMVEScPA6CSFBrMVwkYJIcAn4iNzvcki532pMy7OEwWLTCYWJ2VpVSeVyxeSxIOlRtGF3INr7D3ow6QZfgsUE1OR4ZZL6TLJKPCinoEV1J9zRFC52j7WtPKRC37NPCqk+WxO++/PzodJjWEKufiJsb0rLNV+HM7rpcFlHrT4qgLGHBZ6GGltx5H9D0otgsMG1CM/EtrHof6UqR44qLxolva5FXTjisSSXOo+W30q37EGuFniUo80WnqjG/wBPKqc6gqTG17EcVQgzuOZbSi5/jGzD386tLhNML6SGuylbc/PyquAaK/8AxB/7FSvFpf7IqVexZxipWa24bCtIbLa9ibXte3lVFmIcQym6kiuk9j81dTh1kNh3cxVeBdjquB5kD8K5kRT/AJlqXC4CSO2tFk+YGg2/7yKVkQ/C9yjnOJeSaVySbAgfjUwWLIC/5V/KswYlJQSOvI6j3rGHw91HmBb6bVmk01UkdCKadxDmHzA6U3/fH60WXH+Jv8tKRQhkA4F2PyFh+JqYzM2iVmIuTawrI8Tk/KafFUU3IxncAllkYqGBY8ci23z4pexOTdYzf+U7H/eiOC7QLazA3/OrzESC4X51vjqhscqenI7E54iOQR71Zhl8I9KPy4O50suv8xVV8qAvoPuDTfETM8sbQ7fZLjl76ZbtraCyJ0cqwYg28gNvc10/HYmDDRAPGFjlYRIGW4CyEAgnopYkkDgW4tXKPsilMeYBHIUSRutiDdjsyqpBG5ZQfYEda6L2oyl8eksRARcO8DpJaysrF1dQRyQlj7mqZSPEzyYF5VY6u8knnZix/ZQqIxHb+ZnAXTtfR1rRn8cxgQ4CMkThFVYxpESm8kjG9tDSHTdjwEIva1xOM7WR5pK2DfVHGGJgkT+TV/iqeVK7+lh1ovjc40Y2PBxxlYHgPeOb+KIQlQVv8KoqEEdSWoO4RYxOEYQd7BofFHuIZZkPK2AcqT8IIsC4G62PWhX2hzgYePDrY96xn1HoL2QD5cn0o/kOXPDNO4ZDh5xH3AvquQirqJ6RgKAQebAUm/abmDjExxkD9nEpLfxF7sxv5X6DbmrXYoRvuDXtcV7XLH6WNWfvIb0rZoNrqbelNUmDpRUjhYcXuPKiKyM6hZFNhwRV1e3skaaDBGNraun0oG+csSW23322q4uT5RJaVwwmkxi+GIX89zRHE5i8ZU3PiAJsOPS1LyZ0avx5yG+MG42Hl9aMpNBcZwv8CfQ1KH/e/wD+a1KEs5tisA8Zs6kf3517SePuipQ950a/Hyp4lcMpBF9uCL0KxHZqNwCt0YjpuPpWeOdP5jRLA18ovZfBr17BgF87EeRFMkrvHg8O8isAsskZJ3GnTGwsfmfpQHG5DLHvbUPNd/qOae+wpXE4KZMQNQwYbEIp4J7t1W462ZQadSnwLVwYoYeJTMzxyAD4j5VbbtBEh2uxPNth9TQHLe71XlLWA4Avf39OtVZbXNuLm3t0oXiUuRi6iSXl2GGXtbzojsx6k3sKGjO3JJazX/D2oeq0QynKzOWQWDbEE8dbi/SrWOEOEBLLOfLLEQil2FgfofketehFLCbqbjyPP0oRPCUYqwsVJB+VMDXgWMFtfeIGs3S/l1qNUCn6kwudguNYsbWok0qNxv7UGMkb7Mun34PzrcmHZN0J+dKlBfQNTf1Hr7OcvLYvvidoF1A2vZmuqn/SNTfIU59r82lwkUmhhLIj3u3iCxswvqXysAvl8xSp2Omn+5fsY2YzTtHO6W1RQqqqSWOyXVnsT7+VWO0OfWzna2g93AysCQ0TgagQN2U6yQeb2oeFRVWzdgtDYWXGYTBkYqZXQqragljaZok6XBvYXPPG99fZjNkGDjTGFj94aWKE/viIlFca7XVHcab77A+VD+1+HbD4rD4fDpJpwwUr8QZmdy7HUOD+5e/QUS7W5U8mZYaSHdVlSIhNxC8cmp1b+HZr3Ox8VEUMnZHO5HeSGewlctIqjZYk7xURBb+Vbrf9aQftWxrf8RlveyhFW4/d0g7elybUeyTtVA+LkMlklhM2lwBomgUswB48aHcfxA25tSv9o2Y4bEYtnilDoUjsQeLC1vkAKkWCxPfFEnmiWXY5tN2I03t60BxOIAO1rUc7OZdJiVZI9OoeLxMFAA9ac2krYuKbewTjkV9jY+9UsXlV/gNvSqiOQSDyDbm9XIMaRzvVrbgjp8gyQshs4t617jn8jtRwMki2Nj6Gh02RWN0Nh5H9KJSBcfQtI2w9qlbFw23NSqtB0UcXjwsRbnpb1qtl2e2BEpAINhYf0pnxWWxyAhlBv8vxoJjeyQKgI1gCT6+u9YYZcclUjdKM07RdwuPV11LxTD2S0l5lsLy4eRPfi35mud4rDyYYOq94A3Ww0kW524NH+w+Z91icOCCFkuPqvT3amwxpSUosFzclUkaMF9mOJK69UQsDdNW56EcWvSji8G8bFXUgg23r6BimXUhBsJOh23pX7T5KAxZlDKTuCOPKheaUJVIvwIyjcTkTNe1Fcn7QmBXXSGDDngg9DfraimYdlkIvGSp8juP60CxmSyxfEpI8xuKfHJCaM8oSgaMZjGlcu5ux5/KivaST/wC3t/8AgT9aCWq7mcoPdWvtGg389+KNrdC+xrjxF9ifrvV3DTafhb5cj6UOVV07khhxtsfStINW1ZQyR50yqU1FVa2oKxAbpuK6J2MzDXAks0UUxwzKuHcsEdFB8RZr2ZEJGnVfxGy3IJHGkcDkXrquLxcWGy7CYc4ZHJUyFmVnJkZVZtKKQGIWUKNWwsxtS3FLcbBt8jBjO0s8UyiNe9Rz4GU8X2vq3C80MzuGRAXiaSNnB16SV1HqGANied619l8XG0JZYu7MLbpYqDe3K32BuDb0rd2hzJSvh6gEgefG1Y5Npm1Rizn0qHpuPI71UxGVBxdTpNuDVrOpXhksUIBAO4t716wmPRwBffyNaVaVoyNK6Yv4mF12cH+/WvcE9oyAxBuOKPY6MaR78Ghv/CgwJB0kdOlMU7W4qUadFePGEc1ew2Ov1oRNCVNjW7CC1zfgUYFBoTkkVfwuPbhhegeHxwPO3rV5J6opbB4SVKrI+wqUAwLYfFo4upvetxFLeAxoVdJUMN96I4fHqTZZBcfutXNnhaex0Y5EwiUB2Iqu+XC4K+Eggj0I4qYfMAxYEEFTY9RVtWBGxFL80GHtIuZhmmlIH/dV7E8jfzo3KwxEDcG+22+1tvxpbxWDM2FmQNZlAlXyOk33/GgORdqcQzGLCorEi5LmwAtvzWyS8SKl+RUZKD0szLiQNQJ3Q2YcWtz/AFr3Di1dQwOx4onj8rlxETNLhdLWJZkddwPO+9VMo7Ds8am4jU+JQWJNjwTtag8lbhNSsGYzJIpN9Ok+a7fh1oJmHZ11PgJcAdeR7V0HEdi5lHgdWP0v/vQGdWRyjKdQ2tYn8qZDJJcMVLHF8oRJYWU2YEH1rCLcgcX6mnfEYMOLPGT7qfztQTG9nQN0NvRv0PNPjmT52M8sLXAJmwhUXtcA21Dg+VdeOetDgcPiEbu2JsZNBYohSMlR1XUVXf0tXJpIZYwykbNztcfI9KeMsxuNTI5Gj8URlIe4uVRQlzf+G4APyptakVGWljZ/zJ30Qkm1EsouzLp1b2U26b2sD5E0stmUsLvKqBjHqKjax2IuPMgXPuBS5kuLxOMmSIyEgeZ2Uee3lY0x9oIdEDein02INY5wp7muM7ToXs6z7DtoaIOSzOXDncA2sPLbxfhQ/uIpd0bQ3lx+H9KDaanFalBRVIxyyOTtl6eaRCVJJAq9l+YrYgm1+lB0xTDrf3q7PocA20nr/tVtA33LQN+P61WxOCFzbwn8K1RROniG4FblzC5N9vOpQJSkhZeenWrMOLBt0NXY7EGqs+DU9LH0q7IEFxbWHH1NShX3Q/xViqpFFiKAuxLSaCT62+R4rbjMDouxIc7XOrf3tQbWbWvtXtJB1Hz/ANuKug7DGA7QvGPCNTE77c+9E/8AjAmQq8ZjYjYg2ueRtzQrB5yqixRbfy7H6da3YjMIbErcnoLdf0pUoJu6Gxm0uRoWVpImUMDrQqbbEAixpTxGRywtqjJuPkf96xE89rorLfreiSZlKUKylWFrcb0EYShxVDHKM+S9D21b7u8bXDkabHnew/KmlM0BjUA/CoH0ApSMcEqgHwsBa5rS8UsQ8J1jpvSJY4y42Zphka53Gw57IlyG43seorX2c7ahZHLrpc+YHmT19CKTs0z9tOkqbnm/970IxObMQFB2A68360zHhkl7gZM0Ts8Pa1JcSkD61MoujWBWwuWuOlgpJqZ5m8CxALAjalDNrFyFa3dqTyGIYPZeBsSTeuQ5Nj3MoOprojgb3+MaD9Q9NuMzgzAv1kdWI8rKSLenFvYUeRuK359TV0GOGVtvhcIPzdjZAVaMCS33fVGAPG8gL2ufhiUadTb36UX7Ydk5nwcWEhVUG8k2gaVvu2lRwLt1PkKV8z7T6hAskWvuokAdHaN1vY2LLcG1xuRVLF50Haw19CBNM0o26aSAD86pZVBNIvN0mTJkt8X+9xgwXZTDQlJI5FQJGiuV8QaQC8haRmCE3JFlJ4rZmQgmXukBlMlxpsy7dbmwtbm99qXkzdxMskh7wrfRexAIBKjTsAo5sLdKLjMlwsSve80qB1brd3kVbeiiNpPV2j/hpTnrdj5dNj6eDc96/F+n0IOzWX4NdMsPfyC2pbnSDv4SeTzuBvsLkcUNxXY7DYltSwHD3+EREkf6g7Hb2tXqE62ANOEOKiSLSCNQHPp5VXiS7MwSinyjh2eZK+GlKOPY9CPStONNn4/dX8qb/tCkV1U9Q23sQb/lSPJIWNz5AfStmKWuKZgzQ0SpFiHEkA2Ox6VlnU8jeqgNS9NFF/umUXRr1mPMOjCqcTNfw3q8ilh4gL2P5VRDwcUvpUqhUqUUYqVKlWWStsOIK8H9a1VKhAjFnTr8O3pyPoeK3yZ2zg+FL/O/uBQesg0OlBamF8ImvYykH+Ei1WCjxbqT63JNAjIfOtgxJ6knz35+VRxLUhhXNUItKqN7Hf6V5fBYaQeC4N7G9xaqWHx0FhdNJ8xvXr78L/s7t8qVori0NU753LC5V3Mn8pU787/3vTJ2HylZpgJL6FGplHJARmNvLYc+tLwlYoLi2/H9+9N/YjEiMyFLM7GNFUcldRZv+pkjjvx47UqVvk345PFFaOXx9WHMZPhcPhiow4MrhlGq76GvoJ1HkgrIBtym1L2MSPuIxpszozsQbbM11v7Ii2/zk80UzDCI5ZWdpDF+yCpqBeQW1PqKaRHrkmYm/A9aG4nLC2J7orMP2kcCMUkRSFGhmDMuki6jbyNBJP0NGPPDyqTvzW/6X+m/GR6cO8YKn7vFCWjMY3LCNpHWUbpIGxCKAdiFIr3hclGKWLvVP7FXVTfoXZhcemph86Z+zuXJKj410bxalW+yziwHevHwDpUA2Olr/DtWAwW5NgPSilBqmZPGtOPO9/ffj7MWVyCYPZQLed+laswy6WE2JvfyNMeJzeONC5O54FJ+adoNRBY2ubD9fpSJR7IuM3ywRn2WNJp1EqSupeoIO1/+0/SlnF5W8e5Fx5j+9q6D2lHihFrEYeEEeV9bgH/S6n50Gb2uK1Y5NKjLkipOxLFZNGWwC3YkAqRtpN7H5UHKVpTsytURJCOKI4XEX2PNj+VDgtuRzXqFrHm3rUKMFPSpWdBqVZDVWaxUqEJUqVKhCVKlSoQlSs2rFQhm9e0kI4rXVjAIGkQHguoPzIFQuKt0NeMwBCxAc6BcD+VdTH5XP0rdlMxDKBIEdtOhLkFtBYqbjg7m2+5FHMuUPjMNqAIabSbmwsXAP4XoZjeyRXHpEg1ya3lZlJ0CHbuivkOQPPbzFYo+eLO/1jeDNHQuK/wKTZy6QNiMXiJ2RmZIoxIdUzi2rk2VFuLsRyQBVHKu1c0uIjVIMRYtdSztJpIuNWlgEIAO97bE0wRQwJBAuLgjeSAuy/tH2LMHNwLC9wB14ohie16yRks1tHR3NiSb3va59hQx0JU+Suph1Nua2hfb0DGc55GkKwRALHGoXwiwsP4R0H9aRsT2nS5tuBsBQvN+08kmyhQt+VBt9TvS9iMXq44HPrTHqm7ZhhDekEsZmxkbe5JNgopnyTs/hikc0ixvIu7NLKUWM8gGAXM4G5Gk+K1mApNwostwLbm/pxVs47u1L72A3P5AH1NKlJxdROrDo8ehyyv39v39plfPe0LyYmVxc6nJ8XNulz52A4/K1SDHFwboRtyNxS+2YG9wFB9r17XOpRw/4D+la9Gx57xNyqspBNjbmvFqwTWKaKCME10ANm6WO1aJYlv1Wq1Z11CzFSsVKhRvbCsFDFSFa9jbY28jRvslkMWLYxs5Rx4weQVHxD39a0ZZmxiYRTXaJWOqOwO+4b2qlicQBK7wakXUQovuAfOh3DpLcsdochbCy6CQyndGH7y3ofh4NRtqC7bX6nyr398JN28VlKi+9trf71r0DTe+9+P1oinXYzJhWDFSNxcH/wA1prfNOWsLWsBx19T61qYVCg52TyqGdphMXAjgkkUIQCWGkC9wdhcsf8tUcHkU83+FDJJuRdFLXtzxWcleZZVaBWZxtpClrgggqVHIIJHzp/w+WPl4GJnC4LvQytDq1ySoR4lC3vHfoSbg0DtP2GRUZL3OcY3LZYTaWN0P8ykfS/NZy5T3qWBJ1LsN+orquS55DiUZFjIjU2UEmSw9dVxVmNoMObQra976Y0DE26sBcCleNVpocsG6cWVl7Ps0is1kjRyRflwCpNh0ub7mi+NhZu9kRtMjkknY7AAInGyKoCgel+pqpNm0JQH9mSL8n4bennSrm3aOSU2Vjp9BYVnT7I6GXqMmSanxXBtkxBbc88H0I2IqriJgFYtxa/zqhHjNK+M7kk+ta5satwSjNpNwCwKkjgsLXYel6VHFJyOtm6u8NVu1wecxxLAlLFSNiK2wZXYXbqNrfrWcFH3hcyXMpJY6ut+Tar+GfZb+emjyTcVpiV0XSRrVPuU8DDsQd7f7iqvambSioP37Mflt+dFfuxDNbqDb3pSzbGd5IT0HhHsP97/Wrwx15NQv4nkWHp/D7vb7FGpUqV0TyZKlSpUISpUqVCEqVKlQhbzCJldle+oMbk9TXmDEAK6lA2rgn90+Yq4uZAxGIqrFip7xt2Q33sfK1VmgTU/iJC8G3xG/4VS9w2t9jYuF1ILKRpBJY/vHYgAfI71SBHlVnFYgEqRe6gDe3A4rMcwabWRsWuQN7A82FQtpN0a5IyxuFsDcgDewHP0pvyHJ8KcIkvdtPiWY6kfWI0AJA+H4r7G5Nt7bWoHl0cZjk1sQBrCEECxtfcHkGw2rZj+1kk8MULoCIkVFsWGwAUXUcm1r+dBK3shkdMN36Dvi8VJBpjkxMOCRgfBAAp22IPdhnJPqwv50kdo2w9h3bYp5Sd3mKgFfJV3b5k/Kt8MJGkynQwvxGNkA2Jc/MW529aoYDDQlmaZyEBI1hSbkgkBRtc8eVSOxJ7l7shi7FlvzvzamDNsx7hA+oXvsByetJ2WMEJIuz2PhGwA9T+grTi8UZnu7aR0vwBSZ4dU77BxzaMddxkw2bB4wxUMxJBv0/sEVsxWIV1v3Y45XYj3HBq59nvY0YuKUnFwRBWUASG1zY7jcdDTRD9neFhv94zKAEnbuxr9+tA8Tvbg6/T9ZHw0nzXp/13Obrht7r4lN7jqPlXoYFx4l3Ufh8v6U2t2QwizEJmcHd2uDok1X25UfPcGiUWEyxABNip5yOkURT6s25q5al3RIZcbXEvsmJKSElWIKsOfUeY/pV5VDXsGv10gnfz24pyjz/LIv8HL2lboZnH5C9GMH2lzGUWwmDSJehSKw/wCptqS4Jvn8bmpdXkivl+8mkc3fGWuSLBFJa48hx9bD50hs1zXWvtB7MZl3ZxUy3BsJCCn+ksF2AFrX87VymaBhyK04IabOR8S6p55RW23pxbNNSs1itJyiVKyBUYWqEMVKlSoQlSpUqELjspsFA2UE36kDet2VMhk0uwRH2Ym+w6fQ2q5nXZ77vZtYsdgOSfPih2Jy510C19Y8NutBGUZK0xzUovdDFmvYrRDFLHMsl9mHFt9iPShEGVySyuFRgqsNemx032G163QdoJooDEQbBl0lh8IF7it+GzqVIxMNOzMCODf936VVyC8mn3Ac+G0s68ab/ELE9OPOtS+nP9KL5lmj4x3llW+lLeAWAPQmh+BjJLEEDSpO/Xp+tHYqt9g7DAkyB55ZQ9tydwynYW6Ctfax8OkoTCEmIIoF/MqNRPm56n6UKlBdNXhAj0qbX8Xr5VZy/JmmWQrZrWVSdrnna/pQ1Qd9irDCuoWYnw6iRYWNrkb1Zw+EWdyVVrWFx5H38qqx4cmwZSAGKk9bnpTV2czOM4cxshBU6iwHB/dJ9Om9DklpVo19H08c+RQk6Q29lezWXxYf/wCoxEySG7OBHsOgAOk6tv1q3mC5MAih8S55ZvEPD6CwBPpStjMIZCLMdFhYbtv1/Ot+Gy7QSzkDVYLfyFt/Xis3iP0R3v8A4K8sZyUfqNMeT5ME1mfEWsDbxX34B8PyNevvuUxKe7wjzEWB7xmWxNyLDe9wL0qY6XvWCR7DgX2ubG5PpYVVxmPUeFdxe7Nbk8bDyFC8vol+Al8Pgq1Sk/v/AIOZ7fRxBTh8Hh4wdxdNRt5E7WPtQWTt1izJrM738VrHax22Xjj6UtvKWAtwNh9b17jj60iWWTNOPo8MeIr+/wCwnh82coUMkmne66mtvzcX3vSDm0GiV1JOx2pwW99hSp2gB79z5n+laOlk3Jo5/wAZxxWGLS3v/gGKR1rzWa9AW6VvPKnmvTAkX+VZkIPAtXioWyCsVmsVCiVKlSoQeMdgxiMSh1EFFRmWx42JIHS9OMnZOGRY3divdEaTfoehHnQ7F9kMbHL3sUkbfDqU3Gqwt14uBQnHYTMA0jSwOQxBGk6gOg2B6c0lxSWysdHKm93RZ7a5FYooBCF92HXbYGgebZGLCMXURjVsL3B6/UUchzs62iku/doWGoEaiBa2/vVyGeRXZ4kVh3Kmx4sfi9+aSk48D7jK73EhckLa44Wa4A1gmwba4tb8jVTE5DIjKvLFdRHkPWmXEWw+JLFTG7bi99Dg/hVzv4XnEmsBgvjF78flReJNP2B8ODFvMcvvCCFKuLalXr0rVg82KKqG6MpFvDzvyfWjk2LVJ5JZTeNtHwg2vbitOlXkkYMvcgeEm3HJv154qlN1Ul++gclqdrn93BubyFXbUu8niup6dD6GmLAWTDIQAQ4DvtuxPn5geVCJcXEjL4TIr3Cm/Bvbb5mjEs4hATQAoFhY3+oO9Vkl5UdP4VFKc5S7L+wdNiBqtGWAtfTfj28x6VWxOPcurFiQNh6VbmKEhl2O/wCPpVKTYm/n+e9KhR0cjfr3C2ExkYszPbT0Avc2NrfWq8uegf8Atx/Tf52ND5WsLgjmsYHBl2uRcD6VahFRtlS6mbkox5LyZyx2CKv+n8r1rfHTMRbz21bavYdBtzRnJ8llxUqxRLqJv6Cw5JPRR1P0rsuTfZ1DDhXgdVkaVbSSWsfMBP4QhAI9Rc71ePHr3ozdX1vg0nJt+2377ev0OJYfEEgX60p5/vMxvyeK6DmWRvhpnikA1KSSfPYG49DsR70jYyEpeSwYk734HkanTrTJ2D8UzLLhgk+d/wB/IEr1q86t3jcEm6N0/hJ/SqjpY2reeaaov6ZJlCquooLkhRcDyJHSteAMROiXwgm+sC5Hpbyrxl2IdZAY9m49D71lsNJI7eEk3u1hxvVF7s1yxKGaz3AvY258q0UZzLsw8UYlurJtcjaxPS1BqidlNVySsVm1SrKPpCWSVRunzt+VbocetgSCB618+YPtPiov8PESr6ayR9DtR3BfaljU+Jo5R/Og/NbUumgHGzs08EMnxKrXvyAaoz9jsO19IKXGm6MRt5Ui4T7YVIAmwoHrG36GjeX/AGj4BuZJYibfGpIHzW9Xv3QOlrg2Zn9nrOGCzuQV0eMBrDnbrSZj+xLXkUkd8mgC2yt13vuNq6fgM+ikP7LFQuL8awDb2NjQjEQlp5iWDeJeLfwr5UjNPRG0aMGqUtMnZyzNYpIpJVl1KrC6jo3Gm1FI8pw8s0SqBpmU203vrA4O9gOa1/aISJVUnYDb51r7KdjJcV4mZo4vO27eqjjbz96PH54qQc3pk0NGQdh4+9jBe2ksxv4iNAJYr52tf6UHx+bIXYd3tc6Sx3t0ueL2tRiT7PJoEkmgmll0KdSgb2bwEgA+LYkEeVKCRXNmPHoR9aCcPU6nR53GDUSSPv4QQPrb29KK5IokY6lB0XI8jfYX9rmh6QL6+16I5FZXYX5G1/O9LdHQ6eV5En3L0mVQE6jDf/KSL+44Ne5calgixmO+wv0HXSPM8XNWCt9ht8z/AGKHS5ZKx2SR/VVZvboaCTZ0MiUVa2Ol9mcphTLUlViTK8bTaRchVbaIAbgI1iR1sfMUek7fRKxUxEi+xBtf1APHtSN9m+PeHFGGQMveKQUII/aqAQdJ4JQN+FEu0HZlziyEiciVlYMA1lLGzG42AFrn0rRFvSnE8xkxx8WUcm/dMpfamjaxNpAEgZFIIPhXQL3Gx/xD9PSuWCMShzY+EabNsDbqbV1T7V8REvdYaMKFgWwAB2LaSAT1NlBP+b1rjwxJSN9hfXax8je9RLzOvUVkl5IX6P8AtmmPBd4zW0iwFtJ2P61XRF8Qb5f+Ku4TERMy6lKlbAW3B3+teMyy/wDayBWD6bk28ufnT73oy13RTmw5Uc3U8Ecf7GruEzB8N8IU6wDcg/hQ9GNjzba9XsNg5HjYjU2mw078c3FR1W5S9j1jM/mljMbkabg7Dr0oXTdkeHw7YcidCpUnexuT04360Dy7DxuWV2CAXYN+lVGS3SQUovZ3yaEx9gB3aGwte3NSqprFFQuzFZvWKlWUZvWQ9ealQhsDDypsyn7QXhGkQx6fQWPzpPrNBPHGaqSDjNxdoM9pe0H3uTXo07AWvet2V9pDGoUTYhLC3he4/wCk8UArOqrUElpRNbu2dgwE7YrAxyYTFtJjI9YkUt3bhbnSUPBNhwbg3PFqDtm0Ux7rMImSUbd+i6XHrLHw4/mW9LmTXTL8RKpIYSRBSNiCASCp5BGr8auYLt/3iiLHwjEoOH+GVPUMLaj9D60rJjfP/ofiva/t7fvuE8b2JdEEsLjEQncPGb7eqc39BehCyDkfWjuBw7JfEZZiDMo3kiIHeL/8sWwlH82x8ia3tjsHjrF9OExBNi3/ALTn1P7p/wA1j6mszvvv+90bMfUvv+f9GXIM3wawo6YZ5p2NtNrBSOgYg6ifJQT7VbxcOaytqigkjXooCgW6fG/6UN7LYXGYKWONzHFE8h0z+Blu6FbLc7kgAgWvcDkXpE7Qdv8AM1mcfe8QqEkp4rXS508enNPx+eIOfPvbqV+rb/jZI6JgexuYjEriZ1C6HjkeR5VNlj52W/7lxamLKftNhmlljCNGArNB4iTNpBOgjozWuFHTbkVwXC9r8W7aZMTO6tcENIxB9xfevWPzV4mjdCQ6uHU+RUhgfrajUdLpGac3kVy7bbHR37qWM4vFOZHaUo622XUNSn2sp42tbqKpydl8DOSFn078N+l6pdru08eNy77xDGIi0yDEoP3ZQjFHjP8AC4Z7+q/Oucpmso4dvmb0uONj554yff8Aj8fYcc2+z7utdiPDY6g21uRYdaWzkjjxA3vfzF/PevI7TzW8RDdN6cey32j4ZIDhsXhiyEk6lsSL+mx+lMSmgHPFVtX/AALmG7HYhSNcUmiRb6k3sNtz/ShuOSSGRtHeqoOkE6ht612XC/aJl50RpKzA2ADgpa3F2NKXaftgweaMMjxsTZbKwsfI1ak73EqDkvKDOxuK1xOrm5DbXPQ70YxWURsDdF352FL2dZb93gR4TpA+K+5N7daDp2nlFvhNvf8ArSPDc3qix2vQtMhr/wCVoP4B9T/WpS3/AM4S+S/jUovDyepWvH6AGpUqVqMpKlSpUISpUqVCEqVKyKhBxymK+T4g+U1/oqUnXpvy/FquTTLvqM9uD1Vbb8fumlA0T7Fs34LMJIXDxOyOvDKbEU55f2twuJP/AKhGyS//ALOHAUt/80fwv72+VIlZvSpQUuSJtboK9ocbE8toDJ3Kiyd4FBPm2lfCt/IU15zGhwilgCBGtr+ekcUgpud+OtN3abKpdEep49Isq/EL7bEsdjtRJqKoNXK2KeHazKfUVZzSUFhbpR7LOzEMiA942o+RH9KtTdgNX+HL4vJx+o/pSXmgpU2NWCenYAw59owT4VUH7SRZHc7myjwKo/d3JJPW9B63YrDmN2Q8qSDbzFaacjMSs3rFSrIZvR7s3k8MznvZlUgAhSbXPkTQCpVNWi06Y+9sQy4VbhbMwAIN+N/0pCr0ZCRa5tXmhhDQqCnPU7JUqVKMAlSpUqEJUqVKhCVKlSoQlSpUqEGHKj/6djdzYNhTb11SC/0pfqVKoJ8I2rELXrUalSoCQU69s8QXTBxn4TGjG3NyAKlSqfKGQ4Zo7NYfSTYtydr7bU7ZafyrNSufn+c6WHaBy3tLEFxMlurE/XehdSpXQh8qOXP5mSpUqUQJKlSpUISpUqVCEqVKlQh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0660" name="Picture 4" descr="https://encrypted-tbn0.gstatic.com/images?q=tbn:ANd9GcRwifAi8GjmhQHChZZCEZjByhmFAWkBKRsB2txkJsgFgPqmhJ53T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714908" cy="3531632"/>
          </a:xfrm>
          <a:prstGeom prst="rect">
            <a:avLst/>
          </a:prstGeom>
          <a:noFill/>
        </p:spPr>
      </p:pic>
      <p:pic>
        <p:nvPicPr>
          <p:cNvPr id="70662" name="Picture 6" descr="https://encrypted-tbn1.gstatic.com/images?q=tbn:ANd9GcSQgoGbRyjIWrfk6KbMfPelqh6fpGqPG9hmPoRYq9NAmNSuhMhW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00438"/>
            <a:ext cx="4801259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22</Words>
  <Application>Microsoft Office PowerPoint</Application>
  <PresentationFormat>Pokaz na ekranie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Energetyczny</vt:lpstr>
      <vt:lpstr>Popular sports in Poland</vt:lpstr>
      <vt:lpstr>Handball</vt:lpstr>
      <vt:lpstr>Football</vt:lpstr>
      <vt:lpstr>Volleyball</vt:lpstr>
      <vt:lpstr>Tennis</vt:lpstr>
      <vt:lpstr>Table tennis</vt:lpstr>
      <vt:lpstr>Slag</vt:lpstr>
      <vt:lpstr>Formula1      </vt:lpstr>
      <vt:lpstr>Basketball</vt:lpstr>
      <vt:lpstr>Rugby</vt:lpstr>
      <vt:lpstr>The End        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sports in Poland</dc:title>
  <dc:creator>admin</dc:creator>
  <cp:lastModifiedBy>admin</cp:lastModifiedBy>
  <cp:revision>11</cp:revision>
  <dcterms:created xsi:type="dcterms:W3CDTF">2013-12-14T09:43:19Z</dcterms:created>
  <dcterms:modified xsi:type="dcterms:W3CDTF">2013-12-14T11:32:54Z</dcterms:modified>
</cp:coreProperties>
</file>