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B65F6-8B66-4929-A20F-39840FF39F3A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96CD-1A47-454D-A9CF-14C46F46C9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B65F6-8B66-4929-A20F-39840FF39F3A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96CD-1A47-454D-A9CF-14C46F46C9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B65F6-8B66-4929-A20F-39840FF39F3A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96CD-1A47-454D-A9CF-14C46F46C9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B65F6-8B66-4929-A20F-39840FF39F3A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96CD-1A47-454D-A9CF-14C46F46C9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B65F6-8B66-4929-A20F-39840FF39F3A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96CD-1A47-454D-A9CF-14C46F46C9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B65F6-8B66-4929-A20F-39840FF39F3A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96CD-1A47-454D-A9CF-14C46F46C9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B65F6-8B66-4929-A20F-39840FF39F3A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96CD-1A47-454D-A9CF-14C46F46C9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B65F6-8B66-4929-A20F-39840FF39F3A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96CD-1A47-454D-A9CF-14C46F46C9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B65F6-8B66-4929-A20F-39840FF39F3A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96CD-1A47-454D-A9CF-14C46F46C9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B65F6-8B66-4929-A20F-39840FF39F3A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96CD-1A47-454D-A9CF-14C46F46C9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B65F6-8B66-4929-A20F-39840FF39F3A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4696CD-1A47-454D-A9CF-14C46F46C90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8B65F6-8B66-4929-A20F-39840FF39F3A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4696CD-1A47-454D-A9CF-14C46F46C902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Popular </a:t>
            </a:r>
            <a:r>
              <a:rPr lang="pl-PL" dirty="0" err="1" smtClean="0"/>
              <a:t>sports</a:t>
            </a:r>
            <a:r>
              <a:rPr lang="pl-PL" dirty="0" smtClean="0"/>
              <a:t> </a:t>
            </a:r>
            <a:r>
              <a:rPr lang="pl-PL" dirty="0" smtClean="0"/>
              <a:t>in Poland</a:t>
            </a:r>
            <a:endParaRPr lang="pl-PL" dirty="0"/>
          </a:p>
        </p:txBody>
      </p:sp>
      <p:sp>
        <p:nvSpPr>
          <p:cNvPr id="12" name="Podtytuł 11"/>
          <p:cNvSpPr>
            <a:spLocks noGrp="1"/>
          </p:cNvSpPr>
          <p:nvPr>
            <p:ph type="subTitle" idx="1"/>
          </p:nvPr>
        </p:nvSpPr>
        <p:spPr>
          <a:xfrm>
            <a:off x="7358082" y="3228536"/>
            <a:ext cx="1030014" cy="914844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1026" name="Picture 2" descr="C:\Users\as\Downloads\oo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572008"/>
            <a:ext cx="2162175" cy="2114550"/>
          </a:xfrm>
          <a:prstGeom prst="rect">
            <a:avLst/>
          </a:prstGeom>
          <a:noFill/>
        </p:spPr>
      </p:pic>
      <p:pic>
        <p:nvPicPr>
          <p:cNvPr id="1027" name="Picture 3" descr="C:\Users\as\Downloads\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04" y="0"/>
            <a:ext cx="3000396" cy="1438275"/>
          </a:xfrm>
          <a:prstGeom prst="rect">
            <a:avLst/>
          </a:prstGeom>
          <a:noFill/>
        </p:spPr>
      </p:pic>
      <p:pic>
        <p:nvPicPr>
          <p:cNvPr id="1029" name="Picture 5" descr="C:\Users\as\Downloads\c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0"/>
            <a:ext cx="3000396" cy="1996627"/>
          </a:xfrm>
          <a:prstGeom prst="rect">
            <a:avLst/>
          </a:prstGeom>
          <a:noFill/>
        </p:spPr>
      </p:pic>
      <p:pic>
        <p:nvPicPr>
          <p:cNvPr id="1030" name="Picture 6" descr="C:\Users\as\Downloads\gh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4286256"/>
            <a:ext cx="3357554" cy="2234300"/>
          </a:xfrm>
          <a:prstGeom prst="rect">
            <a:avLst/>
          </a:prstGeom>
          <a:noFill/>
        </p:spPr>
      </p:pic>
      <p:pic>
        <p:nvPicPr>
          <p:cNvPr id="1031" name="Picture 7" descr="C:\Users\as\Downloads\sgdrf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00298" y="4500570"/>
            <a:ext cx="3143272" cy="2143140"/>
          </a:xfrm>
          <a:prstGeom prst="rect">
            <a:avLst/>
          </a:prstGeom>
          <a:noFill/>
        </p:spPr>
      </p:pic>
      <p:pic>
        <p:nvPicPr>
          <p:cNvPr id="1032" name="Picture 8" descr="C:\Users\as\Downloads\yfuu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43306" y="0"/>
            <a:ext cx="2571768" cy="19621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sz="10700" dirty="0" smtClean="0"/>
              <a:t>Basketball</a:t>
            </a:r>
            <a:endParaRPr lang="pl-PL" sz="10700" dirty="0"/>
          </a:p>
        </p:txBody>
      </p:sp>
      <p:pic>
        <p:nvPicPr>
          <p:cNvPr id="3075" name="Picture 3" descr="C:\Users\as\Downloads\6gfijuh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43050"/>
            <a:ext cx="4572000" cy="3643338"/>
          </a:xfrm>
          <a:prstGeom prst="rect">
            <a:avLst/>
          </a:prstGeom>
          <a:noFill/>
        </p:spPr>
      </p:pic>
      <p:pic>
        <p:nvPicPr>
          <p:cNvPr id="3076" name="Picture 4" descr="C:\Users\as\Downloads\h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9758" y="2285992"/>
            <a:ext cx="4574242" cy="3000396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7200" dirty="0" smtClean="0"/>
              <a:t>Football</a:t>
            </a:r>
            <a:endParaRPr lang="pl-PL" sz="7200" dirty="0"/>
          </a:p>
        </p:txBody>
      </p:sp>
      <p:pic>
        <p:nvPicPr>
          <p:cNvPr id="2050" name="Picture 2" descr="C:\Users\as\Downloads\tf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000240"/>
            <a:ext cx="4000496" cy="3071834"/>
          </a:xfrm>
          <a:prstGeom prst="rect">
            <a:avLst/>
          </a:prstGeom>
          <a:noFill/>
        </p:spPr>
      </p:pic>
      <p:pic>
        <p:nvPicPr>
          <p:cNvPr id="2053" name="Picture 5" descr="C:\Users\as\Downloads\robert_lewandowski_640x360_crop_rozmiar-niestandardow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746" y="2000240"/>
            <a:ext cx="4929254" cy="3071834"/>
          </a:xfrm>
          <a:prstGeom prst="rect">
            <a:avLst/>
          </a:prstGeom>
          <a:noFill/>
        </p:spPr>
      </p:pic>
      <p:pic>
        <p:nvPicPr>
          <p:cNvPr id="9" name="Picture 6" descr="C:\Users\as\Downloads\reprezentacja_polski_640x360_crop_rozmiar-niestandardow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5000636"/>
            <a:ext cx="3049354" cy="1714488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7200" dirty="0" smtClean="0"/>
              <a:t>Cross-country</a:t>
            </a:r>
            <a:r>
              <a:rPr lang="pl-PL" sz="8000" dirty="0" smtClean="0"/>
              <a:t> </a:t>
            </a:r>
            <a:r>
              <a:rPr lang="pl-PL" sz="8000" dirty="0" err="1" smtClean="0"/>
              <a:t>skiing</a:t>
            </a:r>
            <a:endParaRPr lang="pl-PL" sz="8000" dirty="0"/>
          </a:p>
        </p:txBody>
      </p:sp>
      <p:pic>
        <p:nvPicPr>
          <p:cNvPr id="4098" name="Picture 2" descr="C:\Users\as\Downloads\yu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0562" y="2143116"/>
            <a:ext cx="4643438" cy="3227966"/>
          </a:xfrm>
          <a:prstGeom prst="rect">
            <a:avLst/>
          </a:prstGeom>
          <a:noFill/>
        </p:spPr>
      </p:pic>
      <p:pic>
        <p:nvPicPr>
          <p:cNvPr id="4099" name="Picture 3" descr="C:\Users\as\Downloads\gjy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000240"/>
            <a:ext cx="4468428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9600" dirty="0" err="1" smtClean="0"/>
              <a:t>Ski</a:t>
            </a:r>
            <a:r>
              <a:rPr lang="pl-PL" sz="9600" dirty="0" smtClean="0"/>
              <a:t> Jumping</a:t>
            </a:r>
            <a:endParaRPr lang="pl-PL" sz="9600" dirty="0"/>
          </a:p>
        </p:txBody>
      </p:sp>
      <p:pic>
        <p:nvPicPr>
          <p:cNvPr id="5122" name="Picture 2" descr="C:\Users\as\Downloads\indek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928802"/>
            <a:ext cx="5000660" cy="4076843"/>
          </a:xfrm>
          <a:prstGeom prst="rect">
            <a:avLst/>
          </a:prstGeom>
          <a:noFill/>
        </p:spPr>
      </p:pic>
      <p:pic>
        <p:nvPicPr>
          <p:cNvPr id="5123" name="Picture 3" descr="C:\Users\as\Downloads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071678"/>
            <a:ext cx="4143372" cy="38862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9600" dirty="0" err="1" smtClean="0"/>
              <a:t>Volleyball</a:t>
            </a:r>
            <a:endParaRPr lang="pl-PL" sz="9600" dirty="0"/>
          </a:p>
        </p:txBody>
      </p:sp>
      <p:pic>
        <p:nvPicPr>
          <p:cNvPr id="6147" name="Picture 3" descr="C:\Users\as\Downloads\6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390900" y="3163094"/>
            <a:ext cx="2362200" cy="1933575"/>
          </a:xfrm>
          <a:prstGeom prst="rect">
            <a:avLst/>
          </a:prstGeom>
          <a:noFill/>
        </p:spPr>
      </p:pic>
      <p:pic>
        <p:nvPicPr>
          <p:cNvPr id="6148" name="Picture 4" descr="C:\Users\as\Downloads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643182"/>
            <a:ext cx="2181223" cy="2062164"/>
          </a:xfrm>
          <a:prstGeom prst="rect">
            <a:avLst/>
          </a:prstGeom>
          <a:noFill/>
        </p:spPr>
      </p:pic>
      <p:pic>
        <p:nvPicPr>
          <p:cNvPr id="6149" name="Picture 5" descr="C:\Users\as\Downloads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3" y="2571744"/>
            <a:ext cx="2000264" cy="174307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9600" dirty="0" err="1" smtClean="0"/>
              <a:t>Slag</a:t>
            </a:r>
            <a:endParaRPr lang="pl-PL" sz="9600" dirty="0"/>
          </a:p>
        </p:txBody>
      </p:sp>
      <p:pic>
        <p:nvPicPr>
          <p:cNvPr id="7170" name="Picture 2" descr="C:\Users\as\Downloads\indek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4651244"/>
            <a:ext cx="3286148" cy="2206756"/>
          </a:xfrm>
          <a:prstGeom prst="rect">
            <a:avLst/>
          </a:prstGeom>
          <a:noFill/>
        </p:spPr>
      </p:pic>
      <p:pic>
        <p:nvPicPr>
          <p:cNvPr id="7171" name="Picture 3" descr="C:\Users\as\Downloads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1928802"/>
            <a:ext cx="4238638" cy="2843219"/>
          </a:xfrm>
          <a:prstGeom prst="rect">
            <a:avLst/>
          </a:prstGeom>
          <a:noFill/>
        </p:spPr>
      </p:pic>
      <p:pic>
        <p:nvPicPr>
          <p:cNvPr id="7172" name="Picture 4" descr="C:\Users\as\Downloads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4929198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5400" dirty="0" smtClean="0"/>
              <a:t>Dziękuje za uwagę</a:t>
            </a:r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8000" dirty="0" smtClean="0"/>
              <a:t>Prace wykonał</a:t>
            </a:r>
          </a:p>
          <a:p>
            <a:r>
              <a:rPr lang="pl-PL" sz="8000" dirty="0" smtClean="0">
                <a:solidFill>
                  <a:srgbClr val="92D050"/>
                </a:solidFill>
              </a:rPr>
              <a:t>Bartłomiej</a:t>
            </a:r>
          </a:p>
          <a:p>
            <a:r>
              <a:rPr lang="pl-PL" sz="8000" dirty="0" err="1" smtClean="0">
                <a:solidFill>
                  <a:srgbClr val="92D050"/>
                </a:solidFill>
              </a:rPr>
              <a:t>Parszyk</a:t>
            </a:r>
            <a:endParaRPr lang="pl-PL" sz="80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218</TotalTime>
  <Words>18</Words>
  <Application>Microsoft Office PowerPoint</Application>
  <PresentationFormat>Pokaz na ekranie (4:3)</PresentationFormat>
  <Paragraphs>11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Calibri</vt:lpstr>
      <vt:lpstr>Constantia</vt:lpstr>
      <vt:lpstr>Wingdings 2</vt:lpstr>
      <vt:lpstr>Przepływ</vt:lpstr>
      <vt:lpstr>Popular sports in Poland</vt:lpstr>
      <vt:lpstr> Basketball</vt:lpstr>
      <vt:lpstr>Football</vt:lpstr>
      <vt:lpstr>Cross-country skiing</vt:lpstr>
      <vt:lpstr>Ski Jumping</vt:lpstr>
      <vt:lpstr>Volleyball</vt:lpstr>
      <vt:lpstr>Slag</vt:lpstr>
      <vt:lpstr>Dziękuje za uwagę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Popular sport in poland</dc:title>
  <dc:creator>bartek</dc:creator>
  <cp:lastModifiedBy>Renata Szwed</cp:lastModifiedBy>
  <cp:revision>24</cp:revision>
  <dcterms:created xsi:type="dcterms:W3CDTF">2013-12-15T16:42:59Z</dcterms:created>
  <dcterms:modified xsi:type="dcterms:W3CDTF">2014-01-23T18:18:42Z</dcterms:modified>
</cp:coreProperties>
</file>