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7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82" d="100"/>
          <a:sy n="82" d="100"/>
        </p:scale>
        <p:origin x="-100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/>
              <a:pPr/>
              <a:t>2/25/2013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/>
              <a:pPr/>
              <a:t>2/25/2013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/>
              <a:pPr/>
              <a:t>2/25/2013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/>
              <a:pPr/>
              <a:t>2/25/2013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/>
              <a:pPr/>
              <a:t>2/25/2013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3DA266-A918-4A05-9D5C-2AE5CD3E916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/>
              <a:pPr/>
              <a:t>2/25/2013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/>
              <a:pPr/>
              <a:t>2/25/2013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/>
              <a:pPr/>
              <a:t>2/25/2013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/>
              <a:pPr/>
              <a:t>2/25/2013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/>
              <a:pPr/>
              <a:t>2/25/2013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/>
              <a:pPr/>
              <a:t>2/25/2013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CDB6B7-3265-461F-8B0E-6CEC3606B431}" type="datetimeFigureOut">
              <a:rPr lang="en-US" smtClean="0"/>
              <a:pPr/>
              <a:t>2/25/2013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3DA266-A918-4A05-9D5C-2AE5CD3E916C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128838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County Meath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240442"/>
          </a:xfrm>
        </p:spPr>
        <p:txBody>
          <a:bodyPr>
            <a:normAutofit fontScale="85000" lnSpcReduction="20000"/>
          </a:bodyPr>
          <a:lstStyle/>
          <a:p>
            <a:endParaRPr lang="en-IE" dirty="0" smtClean="0"/>
          </a:p>
          <a:p>
            <a:r>
              <a:rPr lang="en-IE" dirty="0" smtClean="0"/>
              <a:t>As told by the Fifth Class of </a:t>
            </a:r>
          </a:p>
          <a:p>
            <a:r>
              <a:rPr lang="en-IE" dirty="0" err="1" smtClean="0"/>
              <a:t>Réalt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Mara Boys’ National School,</a:t>
            </a:r>
          </a:p>
          <a:p>
            <a:r>
              <a:rPr lang="en-IE" dirty="0" err="1" smtClean="0"/>
              <a:t>Donacarney</a:t>
            </a:r>
            <a:r>
              <a:rPr lang="en-IE" dirty="0" smtClean="0"/>
              <a:t>,</a:t>
            </a:r>
          </a:p>
          <a:p>
            <a:r>
              <a:rPr lang="en-IE" dirty="0" smtClean="0"/>
              <a:t>Mornington,</a:t>
            </a:r>
          </a:p>
          <a:p>
            <a:r>
              <a:rPr lang="en-IE" dirty="0" smtClean="0"/>
              <a:t>County Meath.</a:t>
            </a:r>
            <a:endParaRPr lang="en-IE" dirty="0"/>
          </a:p>
        </p:txBody>
      </p:sp>
      <p:pic>
        <p:nvPicPr>
          <p:cNvPr id="1026" name="Picture 2" descr="C:\Users\Colm\Desktop\meath pres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7148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River Boyne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The River Boyne is one of Ireland’s main rivers and reaches the Irish Sea near Mornington.</a:t>
            </a:r>
          </a:p>
          <a:p>
            <a:r>
              <a:rPr lang="en-IE" dirty="0" smtClean="0"/>
              <a:t>It was the site of the Battle of the Boyne in 1690, a hugely important point in Irish history.</a:t>
            </a:r>
          </a:p>
          <a:p>
            <a:r>
              <a:rPr lang="en-IE" dirty="0" smtClean="0"/>
              <a:t>The Boyne is also said to be the river where </a:t>
            </a:r>
            <a:r>
              <a:rPr lang="en-IE" dirty="0" err="1" smtClean="0"/>
              <a:t>Fionn</a:t>
            </a:r>
            <a:r>
              <a:rPr lang="en-IE" dirty="0" smtClean="0"/>
              <a:t> </a:t>
            </a:r>
            <a:r>
              <a:rPr lang="en-IE" dirty="0" err="1" smtClean="0"/>
              <a:t>mac</a:t>
            </a:r>
            <a:r>
              <a:rPr lang="en-IE" dirty="0" smtClean="0"/>
              <a:t> </a:t>
            </a:r>
            <a:r>
              <a:rPr lang="en-IE" dirty="0" err="1" smtClean="0"/>
              <a:t>Cumhaill</a:t>
            </a:r>
            <a:r>
              <a:rPr lang="en-IE" dirty="0" smtClean="0"/>
              <a:t> caught the Salmon of Knowledge, a famous Irish story. </a:t>
            </a:r>
            <a:endParaRPr lang="en-IE" dirty="0"/>
          </a:p>
        </p:txBody>
      </p:sp>
      <p:pic>
        <p:nvPicPr>
          <p:cNvPr id="21506" name="Picture 2" descr="http://www.fishinginireland.info/fishing/images/bvf/photos/tr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286388"/>
            <a:ext cx="1857388" cy="1393042"/>
          </a:xfrm>
          <a:prstGeom prst="rect">
            <a:avLst/>
          </a:prstGeom>
          <a:noFill/>
        </p:spPr>
      </p:pic>
      <p:pic>
        <p:nvPicPr>
          <p:cNvPr id="21508" name="Picture 4" descr="http://www.knowth.com/aerial/knowth-boyne-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143512"/>
            <a:ext cx="2166906" cy="1510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000504"/>
            <a:ext cx="8258204" cy="2339973"/>
          </a:xfrm>
        </p:spPr>
        <p:txBody>
          <a:bodyPr>
            <a:normAutofit fontScale="92500"/>
          </a:bodyPr>
          <a:lstStyle/>
          <a:p>
            <a:r>
              <a:rPr lang="en-IE" dirty="0" smtClean="0"/>
              <a:t>A picture portraying The Battle of The Boyne in 1690 .</a:t>
            </a:r>
          </a:p>
          <a:p>
            <a:r>
              <a:rPr lang="en-IE" dirty="0" smtClean="0"/>
              <a:t>The battle was fought between the armies of King James and King William for the right to claim the thrones of Ireland, Scotland and England.</a:t>
            </a:r>
            <a:endParaRPr lang="en-IE" dirty="0"/>
          </a:p>
        </p:txBody>
      </p:sp>
      <p:pic>
        <p:nvPicPr>
          <p:cNvPr id="22532" name="Picture 4" descr="http://comma.english.ucsb.edu/sites/default/files/users/msatris/Battle%20of%20the%20boy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5114228" cy="3575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Book of </a:t>
            </a:r>
            <a:r>
              <a:rPr lang="en-IE" dirty="0" err="1" smtClean="0"/>
              <a:t>Kells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Book of </a:t>
            </a:r>
            <a:r>
              <a:rPr lang="en-IE" dirty="0" err="1" smtClean="0"/>
              <a:t>Kells</a:t>
            </a:r>
            <a:r>
              <a:rPr lang="en-IE" dirty="0" smtClean="0"/>
              <a:t> is a richly decorated copy of the New Testament that is famous all over the world.</a:t>
            </a:r>
          </a:p>
          <a:p>
            <a:r>
              <a:rPr lang="en-IE" dirty="0" smtClean="0"/>
              <a:t>It was created by monks from the Abbey of </a:t>
            </a:r>
            <a:r>
              <a:rPr lang="en-IE" dirty="0" err="1" smtClean="0"/>
              <a:t>Kells</a:t>
            </a:r>
            <a:r>
              <a:rPr lang="en-IE" dirty="0" smtClean="0"/>
              <a:t> in county Meath over a thousand years ago.</a:t>
            </a:r>
          </a:p>
          <a:p>
            <a:r>
              <a:rPr lang="en-IE" dirty="0" smtClean="0"/>
              <a:t>The Book is famous for its beautiful illustrations and writing.</a:t>
            </a:r>
            <a:endParaRPr lang="en-IE" dirty="0"/>
          </a:p>
        </p:txBody>
      </p:sp>
      <p:pic>
        <p:nvPicPr>
          <p:cNvPr id="2050" name="Picture 2" descr="http://upload.wikimedia.org/wikipedia/commons/thumb/b/b1/KellsFol032vChristEnthroned.jpg/220px-KellsFol032vChristEnthro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214818"/>
            <a:ext cx="1874065" cy="2444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000504"/>
            <a:ext cx="8258204" cy="2125659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An example of the amazing work found in the Book of </a:t>
            </a:r>
            <a:r>
              <a:rPr lang="en-IE" dirty="0" err="1" smtClean="0"/>
              <a:t>Kells</a:t>
            </a:r>
            <a:r>
              <a:rPr lang="en-IE" dirty="0" smtClean="0"/>
              <a:t>.</a:t>
            </a:r>
          </a:p>
          <a:p>
            <a:r>
              <a:rPr lang="en-IE" dirty="0" smtClean="0"/>
              <a:t>The book is on permanent display in Trinity College, Dublin, where it has been seen by millions of people,</a:t>
            </a:r>
            <a:endParaRPr lang="en-IE" dirty="0"/>
          </a:p>
        </p:txBody>
      </p:sp>
      <p:pic>
        <p:nvPicPr>
          <p:cNvPr id="26626" name="Picture 2" descr="http://carrigdownirishcrafts.com/wp-content/uploads/2010/10/kells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5204739" cy="3643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Thank you!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Royal County plays an important part in Irish history and we hope to share much more fascinating information with you over the coming weeks.</a:t>
            </a:r>
          </a:p>
          <a:p>
            <a:r>
              <a:rPr lang="en-IE" dirty="0" smtClean="0"/>
              <a:t>We hope you found this presentation interesting.</a:t>
            </a:r>
          </a:p>
          <a:p>
            <a:r>
              <a:rPr lang="en-IE" dirty="0" smtClean="0"/>
              <a:t>Thank you for your attention!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County Meath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Ireland is divided into 4 provinces and 32 counties.</a:t>
            </a:r>
          </a:p>
          <a:p>
            <a:r>
              <a:rPr lang="en-IE" dirty="0" smtClean="0"/>
              <a:t>Meath is located on the east coast of Ireland and is in the province of </a:t>
            </a:r>
            <a:r>
              <a:rPr lang="en-IE" dirty="0" err="1" smtClean="0"/>
              <a:t>Leinster</a:t>
            </a:r>
            <a:r>
              <a:rPr lang="en-IE" dirty="0" smtClean="0"/>
              <a:t>.</a:t>
            </a:r>
          </a:p>
          <a:p>
            <a:r>
              <a:rPr lang="en-IE" dirty="0" smtClean="0"/>
              <a:t>Meath is known as ‘The Royal County’.</a:t>
            </a:r>
          </a:p>
          <a:p>
            <a:r>
              <a:rPr lang="en-IE" dirty="0" smtClean="0"/>
              <a:t>Our school is on the border between Meath and Louth and is about 20 miles from Dublin.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Places of interest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Meath is a very important place in Irish history.</a:t>
            </a:r>
          </a:p>
          <a:p>
            <a:r>
              <a:rPr lang="en-IE" dirty="0" smtClean="0"/>
              <a:t>There are strong links to ancient Irish history all over the county.</a:t>
            </a:r>
          </a:p>
        </p:txBody>
      </p:sp>
      <p:pic>
        <p:nvPicPr>
          <p:cNvPr id="12290" name="Picture 2" descr="http://www.igp-web.com/meath/map_county_meath_ire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786190"/>
            <a:ext cx="3110238" cy="2741756"/>
          </a:xfrm>
          <a:prstGeom prst="rect">
            <a:avLst/>
          </a:prstGeom>
          <a:noFill/>
        </p:spPr>
      </p:pic>
      <p:pic>
        <p:nvPicPr>
          <p:cNvPr id="12292" name="Picture 4" descr="http://www.navanhistory.ie/uploads/images/baronies%20map%20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83958"/>
            <a:ext cx="3429024" cy="2721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Newgrange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Newgrange</a:t>
            </a:r>
            <a:r>
              <a:rPr lang="en-IE" dirty="0" smtClean="0"/>
              <a:t> is an ancient temple that was built </a:t>
            </a:r>
            <a:r>
              <a:rPr lang="en-IE" dirty="0" err="1" smtClean="0"/>
              <a:t>ovr</a:t>
            </a:r>
            <a:r>
              <a:rPr lang="en-IE" dirty="0" smtClean="0"/>
              <a:t> 5,000 years ago.</a:t>
            </a:r>
          </a:p>
          <a:p>
            <a:r>
              <a:rPr lang="en-IE" dirty="0" smtClean="0"/>
              <a:t>It is the best example of a passage tomb and is one of Ireland’s main tourist attractions.</a:t>
            </a:r>
          </a:p>
          <a:p>
            <a:pPr>
              <a:buNone/>
            </a:pPr>
            <a:endParaRPr lang="en-IE" dirty="0" smtClean="0"/>
          </a:p>
        </p:txBody>
      </p:sp>
      <p:pic>
        <p:nvPicPr>
          <p:cNvPr id="2049" name="Picture 1" descr="C:\Users\Colm\Desktop\meath pres\Newgr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946926"/>
            <a:ext cx="3357586" cy="2518190"/>
          </a:xfrm>
          <a:prstGeom prst="rect">
            <a:avLst/>
          </a:prstGeom>
          <a:noFill/>
        </p:spPr>
      </p:pic>
      <p:pic>
        <p:nvPicPr>
          <p:cNvPr id="2050" name="Picture 2" descr="C:\Users\Colm\Desktop\meath pres\Newgrange-From-The-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953103"/>
            <a:ext cx="3786215" cy="2511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The Winter Solstice at </a:t>
            </a:r>
            <a:r>
              <a:rPr lang="en-IE" dirty="0" err="1" smtClean="0"/>
              <a:t>Newgrange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winter solstice occurs every year and on this day the inner chamber of the tomb is fully illuminated by light.</a:t>
            </a:r>
          </a:p>
          <a:p>
            <a:r>
              <a:rPr lang="en-IE" dirty="0" smtClean="0"/>
              <a:t>This event shows how carefully the site was constructed and how advanced the builders of </a:t>
            </a:r>
            <a:r>
              <a:rPr lang="en-IE" dirty="0" err="1" smtClean="0"/>
              <a:t>Newgrange</a:t>
            </a:r>
            <a:r>
              <a:rPr lang="en-IE" dirty="0" smtClean="0"/>
              <a:t> were.</a:t>
            </a:r>
            <a:endParaRPr lang="en-IE" dirty="0"/>
          </a:p>
        </p:txBody>
      </p:sp>
      <p:pic>
        <p:nvPicPr>
          <p:cNvPr id="17410" name="Picture 2" descr="C:\Users\Colm\Desktop\meath p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714884"/>
            <a:ext cx="2333625" cy="1962150"/>
          </a:xfrm>
          <a:prstGeom prst="rect">
            <a:avLst/>
          </a:prstGeom>
          <a:noFill/>
        </p:spPr>
      </p:pic>
      <p:pic>
        <p:nvPicPr>
          <p:cNvPr id="17412" name="Picture 4" descr="Sunrise at Newgr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14818"/>
            <a:ext cx="1672472" cy="2451217"/>
          </a:xfrm>
          <a:prstGeom prst="rect">
            <a:avLst/>
          </a:prstGeom>
          <a:noFill/>
        </p:spPr>
      </p:pic>
      <p:pic>
        <p:nvPicPr>
          <p:cNvPr id="17414" name="Picture 6" descr="Sunrise at Newgran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14818"/>
            <a:ext cx="2571768" cy="2434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Hill of Tara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Hill of Tara is an ancient site that is said to be the home of the High King of Ireland.</a:t>
            </a:r>
          </a:p>
          <a:p>
            <a:r>
              <a:rPr lang="en-IE" dirty="0" smtClean="0"/>
              <a:t>The site contains many ancient monuments and hints to Ireland’s past.</a:t>
            </a:r>
          </a:p>
        </p:txBody>
      </p:sp>
      <p:pic>
        <p:nvPicPr>
          <p:cNvPr id="2050" name="Picture 2" descr="http://meathfinegael.ie/wp-content/uploads/2012/07/2010-blog-007-hill-of-t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57628"/>
            <a:ext cx="4036084" cy="2694824"/>
          </a:xfrm>
          <a:prstGeom prst="rect">
            <a:avLst/>
          </a:prstGeom>
          <a:noFill/>
        </p:spPr>
      </p:pic>
      <p:pic>
        <p:nvPicPr>
          <p:cNvPr id="2052" name="Picture 4" descr="http://www.stationhousehotel.ie/images/uploads/hill%20of%20t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747" y="3857628"/>
            <a:ext cx="4181533" cy="272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929066"/>
            <a:ext cx="8258204" cy="2380294"/>
          </a:xfrm>
        </p:spPr>
        <p:txBody>
          <a:bodyPr/>
          <a:lstStyle/>
          <a:p>
            <a:r>
              <a:rPr lang="en-IE" dirty="0" smtClean="0"/>
              <a:t>An aerial view showing the site at the Hill of Tara. </a:t>
            </a:r>
          </a:p>
          <a:p>
            <a:r>
              <a:rPr lang="en-IE" dirty="0" smtClean="0"/>
              <a:t>The boundaries of the old settlements can clearly be seen in this picture.</a:t>
            </a:r>
            <a:endParaRPr lang="en-IE" dirty="0"/>
          </a:p>
        </p:txBody>
      </p:sp>
      <p:pic>
        <p:nvPicPr>
          <p:cNvPr id="27650" name="Picture 2" descr="http://library.thinkquest.org/C005417/images/TARAHIILD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290"/>
            <a:ext cx="4286280" cy="3829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Slane</a:t>
            </a:r>
            <a:r>
              <a:rPr lang="en-IE" dirty="0" smtClean="0"/>
              <a:t> Castle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Slane</a:t>
            </a:r>
            <a:r>
              <a:rPr lang="en-IE" dirty="0" smtClean="0"/>
              <a:t> Castle is a 200 year old castle that has become famous all over the world for staging rock and pop music concerts.</a:t>
            </a:r>
          </a:p>
          <a:p>
            <a:r>
              <a:rPr lang="en-IE" dirty="0" smtClean="0"/>
              <a:t>Every year since 1981, approximately 80,000 people travel to </a:t>
            </a:r>
            <a:r>
              <a:rPr lang="en-IE" dirty="0" err="1" smtClean="0"/>
              <a:t>Slane</a:t>
            </a:r>
            <a:r>
              <a:rPr lang="en-IE" dirty="0" smtClean="0"/>
              <a:t> to see acts such as The Rolling Stones, Bruce Springsteen and Oasis.</a:t>
            </a:r>
            <a:endParaRPr lang="en-IE" dirty="0"/>
          </a:p>
        </p:txBody>
      </p:sp>
      <p:pic>
        <p:nvPicPr>
          <p:cNvPr id="1026" name="Picture 2" descr="https://encrypted-tbn0.gstatic.com/images?q=tbn:ANd9GcQI72893mgUybIH3J1oaDG0fgJY1mmjNiTGKTH9WkyDcaqPho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643446"/>
            <a:ext cx="2726727" cy="1814514"/>
          </a:xfrm>
          <a:prstGeom prst="rect">
            <a:avLst/>
          </a:prstGeom>
          <a:noFill/>
        </p:spPr>
      </p:pic>
      <p:pic>
        <p:nvPicPr>
          <p:cNvPr id="1028" name="Picture 4" descr="http://www.mcd.ie/images/slane_aeri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643446"/>
            <a:ext cx="2643208" cy="1762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929198"/>
            <a:ext cx="8258204" cy="1196965"/>
          </a:xfrm>
        </p:spPr>
        <p:txBody>
          <a:bodyPr/>
          <a:lstStyle/>
          <a:p>
            <a:r>
              <a:rPr lang="en-IE" dirty="0" smtClean="0"/>
              <a:t>The Red Hot Chilli Peppers perform at </a:t>
            </a:r>
            <a:r>
              <a:rPr lang="en-IE" dirty="0" err="1" smtClean="0"/>
              <a:t>Slane</a:t>
            </a:r>
            <a:r>
              <a:rPr lang="en-IE" dirty="0" smtClean="0"/>
              <a:t> Castle in 2003.</a:t>
            </a:r>
            <a:endParaRPr lang="en-IE" dirty="0"/>
          </a:p>
        </p:txBody>
      </p:sp>
      <p:pic>
        <p:nvPicPr>
          <p:cNvPr id="20482" name="Picture 2" descr="http://leetleech.org/images/58877360031441873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6858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559</TotalTime>
  <Words>544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  County Meath</vt:lpstr>
      <vt:lpstr>County Meath</vt:lpstr>
      <vt:lpstr>Places of interest</vt:lpstr>
      <vt:lpstr>Newgrange</vt:lpstr>
      <vt:lpstr>The Winter Solstice at Newgrange</vt:lpstr>
      <vt:lpstr>The Hill of Tara</vt:lpstr>
      <vt:lpstr>PowerPoint Presentation</vt:lpstr>
      <vt:lpstr>Slane Castle</vt:lpstr>
      <vt:lpstr>PowerPoint Presentation</vt:lpstr>
      <vt:lpstr>The River Boyne</vt:lpstr>
      <vt:lpstr>PowerPoint Presentation</vt:lpstr>
      <vt:lpstr>The Book of Kells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Meath</dc:title>
  <dc:creator>Colm</dc:creator>
  <cp:lastModifiedBy>C. Burke</cp:lastModifiedBy>
  <cp:revision>29</cp:revision>
  <dcterms:created xsi:type="dcterms:W3CDTF">2013-02-23T22:34:19Z</dcterms:created>
  <dcterms:modified xsi:type="dcterms:W3CDTF">2013-02-25T13:12:04Z</dcterms:modified>
</cp:coreProperties>
</file>