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F6C3-DFC5-47E3-8021-059831FECA06}" type="datetimeFigureOut">
              <a:rPr lang="pl-PL" smtClean="0"/>
              <a:pPr/>
              <a:t>2014-02-16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8619-24EE-4655-A696-E102361E1C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fade thruBlk="1"/>
    <p:sndAc>
      <p:stSnd>
        <p:snd r:embed="rId1" name="arrow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F6C3-DFC5-47E3-8021-059831FECA06}" type="datetimeFigureOut">
              <a:rPr lang="pl-PL" smtClean="0"/>
              <a:pPr/>
              <a:t>2014-02-16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8619-24EE-4655-A696-E102361E1C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fade thruBlk="1"/>
    <p:sndAc>
      <p:stSnd>
        <p:snd r:embed="rId1" name="arrow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F6C3-DFC5-47E3-8021-059831FECA06}" type="datetimeFigureOut">
              <a:rPr lang="pl-PL" smtClean="0"/>
              <a:pPr/>
              <a:t>2014-02-16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8619-24EE-4655-A696-E102361E1C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fade thruBlk="1"/>
    <p:sndAc>
      <p:stSnd>
        <p:snd r:embed="rId1" name="arrow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F6C3-DFC5-47E3-8021-059831FECA06}" type="datetimeFigureOut">
              <a:rPr lang="pl-PL" smtClean="0"/>
              <a:pPr/>
              <a:t>2014-02-16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8619-24EE-4655-A696-E102361E1C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fade thruBlk="1"/>
    <p:sndAc>
      <p:stSnd>
        <p:snd r:embed="rId1" name="arrow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F6C3-DFC5-47E3-8021-059831FECA06}" type="datetimeFigureOut">
              <a:rPr lang="pl-PL" smtClean="0"/>
              <a:pPr/>
              <a:t>2014-02-16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8619-24EE-4655-A696-E102361E1C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fade thruBlk="1"/>
    <p:sndAc>
      <p:stSnd>
        <p:snd r:embed="rId1" name="arrow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F6C3-DFC5-47E3-8021-059831FECA06}" type="datetimeFigureOut">
              <a:rPr lang="pl-PL" smtClean="0"/>
              <a:pPr/>
              <a:t>2014-02-16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8619-24EE-4655-A696-E102361E1C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fade thruBlk="1"/>
    <p:sndAc>
      <p:stSnd>
        <p:snd r:embed="rId1" name="arrow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F6C3-DFC5-47E3-8021-059831FECA06}" type="datetimeFigureOut">
              <a:rPr lang="pl-PL" smtClean="0"/>
              <a:pPr/>
              <a:t>2014-02-16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8619-24EE-4655-A696-E102361E1C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fade thruBlk="1"/>
    <p:sndAc>
      <p:stSnd>
        <p:snd r:embed="rId1" name="arrow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F6C3-DFC5-47E3-8021-059831FECA06}" type="datetimeFigureOut">
              <a:rPr lang="pl-PL" smtClean="0"/>
              <a:pPr/>
              <a:t>2014-02-16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8619-24EE-4655-A696-E102361E1C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fade thruBlk="1"/>
    <p:sndAc>
      <p:stSnd>
        <p:snd r:embed="rId1" name="arrow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F6C3-DFC5-47E3-8021-059831FECA06}" type="datetimeFigureOut">
              <a:rPr lang="pl-PL" smtClean="0"/>
              <a:pPr/>
              <a:t>2014-02-16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8619-24EE-4655-A696-E102361E1C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fade thruBlk="1"/>
    <p:sndAc>
      <p:stSnd>
        <p:snd r:embed="rId1" name="arrow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F6C3-DFC5-47E3-8021-059831FECA06}" type="datetimeFigureOut">
              <a:rPr lang="pl-PL" smtClean="0"/>
              <a:pPr/>
              <a:t>2014-02-16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8619-24EE-4655-A696-E102361E1C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fade thruBlk="1"/>
    <p:sndAc>
      <p:stSnd>
        <p:snd r:embed="rId1" name="arrow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3F6C3-DFC5-47E3-8021-059831FECA06}" type="datetimeFigureOut">
              <a:rPr lang="pl-PL" smtClean="0"/>
              <a:pPr/>
              <a:t>2014-02-16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38619-24EE-4655-A696-E102361E1C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fade thruBlk="1"/>
    <p:sndAc>
      <p:stSnd>
        <p:snd r:embed="rId1" name="arrow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NUL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3F6C3-DFC5-47E3-8021-059831FECA06}" type="datetimeFigureOut">
              <a:rPr lang="pl-PL" smtClean="0"/>
              <a:pPr/>
              <a:t>2014-02-16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38619-24EE-4655-A696-E102361E1C3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10000">
    <p:fade thruBlk="1"/>
    <p:sndAc>
      <p:stSnd>
        <p:snd r:embed="rId13" name="arrow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85786" y="4786322"/>
            <a:ext cx="777240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Sports</a:t>
            </a:r>
            <a:r>
              <a:rPr lang="pl-PL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pl-PL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in</a:t>
            </a:r>
            <a:r>
              <a:rPr lang="pl-PL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Poland</a:t>
            </a:r>
            <a:r>
              <a:rPr lang="pl-PL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endParaRPr lang="pl-PL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3571868" y="0"/>
            <a:ext cx="6400800" cy="1752600"/>
          </a:xfrm>
        </p:spPr>
        <p:txBody>
          <a:bodyPr/>
          <a:lstStyle/>
          <a:p>
            <a:r>
              <a:rPr lang="pl-PL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Dagmara </a:t>
            </a:r>
            <a:r>
              <a:rPr lang="pl-PL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Wrocińska</a:t>
            </a:r>
            <a:r>
              <a:rPr lang="pl-PL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r>
              <a:rPr lang="pl-PL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Klasa </a:t>
            </a:r>
            <a:r>
              <a:rPr lang="pl-PL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VIa</a:t>
            </a:r>
            <a:endParaRPr lang="pl-PL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 advTm="10000">
    <p:fade thruBlk="1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1143000"/>
          </a:xfrm>
        </p:spPr>
        <p:txBody>
          <a:bodyPr>
            <a:noAutofit/>
          </a:bodyPr>
          <a:lstStyle/>
          <a:p>
            <a:r>
              <a:rPr lang="pl-PL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F</a:t>
            </a:r>
            <a:r>
              <a:rPr lang="pl-PL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OOTBOLL</a:t>
            </a:r>
            <a:endParaRPr lang="pl-PL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1026" name="Picture 2" descr="http://pilkarskidziennik.pl/images/stories/pictures/druzyny/narodowe/polska/reprezentacja_20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428868"/>
            <a:ext cx="7786742" cy="4000528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reflection blurRad="6350" stA="50000" endA="300" endPos="55000" dir="5400000" sy="-100000" algn="bl" rotWithShape="0"/>
            <a:softEdge rad="112500"/>
          </a:effectLst>
        </p:spPr>
      </p:pic>
    </p:spTree>
  </p:cSld>
  <p:clrMapOvr>
    <a:masterClrMapping/>
  </p:clrMapOvr>
  <p:transition spd="med" advTm="10000">
    <p:fade thruBlk="1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229600" cy="1143000"/>
          </a:xfrm>
        </p:spPr>
        <p:txBody>
          <a:bodyPr>
            <a:noAutofit/>
          </a:bodyPr>
          <a:lstStyle/>
          <a:p>
            <a:r>
              <a:rPr lang="pl-PL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VOLLEYBALL</a:t>
            </a:r>
            <a:endParaRPr lang="pl-PL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15362" name="Picture 2" descr="http://dl.pzps.pl/8463,scaleCrop=625x260/reprezentacja-polsk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714620"/>
            <a:ext cx="8072494" cy="3762385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0000" endA="300" endPos="55000" dir="5400000" sy="-100000" algn="bl" rotWithShape="0"/>
            <a:softEdge rad="112500"/>
          </a:effectLst>
        </p:spPr>
      </p:pic>
    </p:spTree>
  </p:cSld>
  <p:clrMapOvr>
    <a:masterClrMapping/>
  </p:clrMapOvr>
  <p:transition spd="med" advTm="10000">
    <p:fade thruBlk="1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88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60000" endA="900" endPos="58000" dir="5400000" sy="-100000" algn="bl" rotWithShape="0"/>
                </a:effectLst>
              </a:rPr>
              <a:t>BASKETBALL</a:t>
            </a:r>
            <a:endParaRPr lang="pl-PL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16386" name="Picture 2" descr="http://gfx.mmka.pl/newsph/327712/470270.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3116"/>
            <a:ext cx="7929618" cy="4286280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med" advTm="10000">
    <p:fade thruBlk="1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pl-PL" sz="8800" b="1" cap="all" dirty="0" err="1" smtClean="0">
                <a:ln/>
                <a:solidFill>
                  <a:schemeClr val="accent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t>Handball</a:t>
            </a:r>
            <a:endParaRPr lang="pl-PL" sz="8800" b="1" cap="all" dirty="0">
              <a:ln/>
              <a:solidFill>
                <a:schemeClr val="accent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17410" name="Picture 2" descr="http://3.bp.blogspot.com/_bpSTZTWIEbM/TSmZJDI_qyI/AAAAAAAAAA8/30Fr7rMLiUo/S748/pi__ka6_artic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143116"/>
            <a:ext cx="7858180" cy="4214842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  <a:softEdge rad="112500"/>
          </a:effectLst>
        </p:spPr>
      </p:pic>
    </p:spTree>
  </p:cSld>
  <p:clrMapOvr>
    <a:masterClrMapping/>
  </p:clrMapOvr>
  <p:transition spd="med" advTm="10000">
    <p:fade thruBlk="1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9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Hockey</a:t>
            </a:r>
            <a:endParaRPr lang="pl-PL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18434" name="Picture 2" descr="http://46.248.177.170/newsy/Kadra-hokej-MEpo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071678"/>
            <a:ext cx="7429552" cy="4162428"/>
          </a:xfrm>
          <a:prstGeom prst="rect">
            <a:avLst/>
          </a:prstGeom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300" endPos="55000" dir="5400000" sy="-100000" algn="bl" rotWithShape="0"/>
            <a:softEdge rad="112500"/>
          </a:effectLst>
        </p:spPr>
      </p:pic>
    </p:spTree>
  </p:cSld>
  <p:clrMapOvr>
    <a:masterClrMapping/>
  </p:clrMapOvr>
  <p:transition spd="med" advTm="10000">
    <p:fade thruBlk="1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r>
              <a:rPr lang="pl-PL" sz="9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58000" dir="5400000" sy="-100000" algn="bl" rotWithShape="0"/>
                </a:effectLst>
              </a:rPr>
              <a:t>RACING</a:t>
            </a:r>
            <a:endParaRPr lang="pl-PL" sz="9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19458" name="Picture 2" descr="http://upload.wikimedia.org/wikipedia/commons/d/dc/Start_women_60_m_Doha_2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143116"/>
            <a:ext cx="7715304" cy="4262439"/>
          </a:xfrm>
          <a:prstGeom prst="rect">
            <a:avLst/>
          </a:prstGeom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  <a:softEdge rad="112500"/>
          </a:effectLst>
        </p:spPr>
      </p:pic>
    </p:spTree>
  </p:cSld>
  <p:clrMapOvr>
    <a:masterClrMapping/>
  </p:clrMapOvr>
  <p:transition spd="med" advTm="10000">
    <p:fade thruBlk="1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r>
              <a:rPr lang="pl-PL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CROSS-COUNTRY SKIING</a:t>
            </a:r>
            <a:endParaRPr lang="pl-PL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20484" name="Picture 4" descr="http://i.wp.pl/a/f/jpeg/28878/jaskowiec_mp042012newspix47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000240"/>
            <a:ext cx="7358114" cy="4286280"/>
          </a:xfrm>
          <a:prstGeom prst="rect">
            <a:avLst/>
          </a:prstGeom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300" endPos="55000" dir="5400000" sy="-100000" algn="bl" rotWithShape="0"/>
            <a:softEdge rad="112500"/>
          </a:effectLst>
        </p:spPr>
      </p:pic>
    </p:spTree>
  </p:cSld>
  <p:clrMapOvr>
    <a:masterClrMapping/>
  </p:clrMapOvr>
  <p:transition spd="med" advTm="10000">
    <p:fade thruBlk="1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SKI </a:t>
            </a:r>
            <a:r>
              <a:rPr lang="pl-PL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J</a:t>
            </a:r>
            <a:r>
              <a:rPr lang="pl-PL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UMPING</a:t>
            </a:r>
            <a:endParaRPr lang="pl-PL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21506" name="Picture 2" descr="http://sportwgszymona.files.wordpress.com/2013/02/reprezentacja-polski-w-skokach-narciarskich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000240"/>
            <a:ext cx="7929618" cy="4352928"/>
          </a:xfrm>
          <a:prstGeom prst="rect">
            <a:avLst/>
          </a:prstGeom>
          <a:ln>
            <a:noFill/>
          </a:ln>
          <a:effectLst>
            <a:reflection blurRad="6350" stA="50000" endA="300" endPos="55000" dir="5400000" sy="-100000" algn="bl" rotWithShape="0"/>
            <a:softEdge rad="112500"/>
          </a:effectLst>
        </p:spPr>
      </p:pic>
    </p:spTree>
  </p:cSld>
  <p:clrMapOvr>
    <a:masterClrMapping/>
  </p:clrMapOvr>
  <p:transition spd="med" advTm="10000">
    <p:fade thruBlk="1"/>
    <p:sndAc>
      <p:stSnd>
        <p:snd r:embed="rId2" name="arrow.wav" builtIn="1"/>
      </p:stSnd>
    </p:sndAc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</Words>
  <Application>Microsoft Office PowerPoint</Application>
  <PresentationFormat>Pokaz na ekranie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Sports in Poland </vt:lpstr>
      <vt:lpstr>FOOTBOLL</vt:lpstr>
      <vt:lpstr>VOLLEYBALL</vt:lpstr>
      <vt:lpstr>BASKETBALL</vt:lpstr>
      <vt:lpstr>Handball</vt:lpstr>
      <vt:lpstr>Hockey</vt:lpstr>
      <vt:lpstr>RACING</vt:lpstr>
      <vt:lpstr>CROSS-COUNTRY SKIING</vt:lpstr>
      <vt:lpstr>SKI JUMPING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Sporty w Polsce</dc:title>
  <dc:creator>Admin</dc:creator>
  <cp:lastModifiedBy>Wrociński</cp:lastModifiedBy>
  <cp:revision>8</cp:revision>
  <dcterms:created xsi:type="dcterms:W3CDTF">2014-02-02T16:16:56Z</dcterms:created>
  <dcterms:modified xsi:type="dcterms:W3CDTF">2014-02-16T15:34:01Z</dcterms:modified>
</cp:coreProperties>
</file>