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5300" dirty="0" smtClean="0">
                <a:solidFill>
                  <a:srgbClr val="000000"/>
                </a:solidFill>
              </a:rPr>
              <a:t>Popular </a:t>
            </a:r>
            <a:r>
              <a:rPr lang="pl-PL" sz="5300" dirty="0" err="1" smtClean="0">
                <a:solidFill>
                  <a:srgbClr val="000000"/>
                </a:solidFill>
              </a:rPr>
              <a:t>sports</a:t>
            </a:r>
            <a:r>
              <a:rPr lang="pl-PL" sz="5300" dirty="0" smtClean="0">
                <a:solidFill>
                  <a:srgbClr val="000000"/>
                </a:solidFill>
              </a:rPr>
              <a:t> </a:t>
            </a:r>
            <a:r>
              <a:rPr lang="pl-PL" sz="5300" dirty="0" err="1" smtClean="0">
                <a:solidFill>
                  <a:srgbClr val="000000"/>
                </a:solidFill>
              </a:rPr>
              <a:t>in</a:t>
            </a:r>
            <a:r>
              <a:rPr lang="pl-PL" sz="5300" dirty="0" smtClean="0">
                <a:solidFill>
                  <a:srgbClr val="000000"/>
                </a:solidFill>
              </a:rPr>
              <a:t> Poland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57620" y="5500702"/>
            <a:ext cx="5286380" cy="1357298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Miłosz Dawidziak kl. 5A</a:t>
            </a:r>
            <a:endParaRPr 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0000"/>
                </a:solidFill>
              </a:rPr>
              <a:t>Ski</a:t>
            </a:r>
            <a:r>
              <a:rPr lang="pl-PL" dirty="0" smtClean="0">
                <a:solidFill>
                  <a:srgbClr val="000000"/>
                </a:solidFill>
              </a:rPr>
              <a:t> Jumping</a:t>
            </a:r>
            <a:endParaRPr lang="pl-PL" dirty="0">
              <a:solidFill>
                <a:srgbClr val="000000"/>
              </a:solidFill>
            </a:endParaRPr>
          </a:p>
        </p:txBody>
      </p:sp>
      <p:pic>
        <p:nvPicPr>
          <p:cNvPr id="4" name="Symbol zastępczy zawartości 3" descr="1628441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785926"/>
            <a:ext cx="6869151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Football</a:t>
            </a:r>
            <a:endParaRPr lang="pl-PL" dirty="0">
              <a:solidFill>
                <a:srgbClr val="000000"/>
              </a:solidFill>
            </a:endParaRPr>
          </a:p>
        </p:txBody>
      </p:sp>
      <p:pic>
        <p:nvPicPr>
          <p:cNvPr id="4" name="Symbol zastępczy zawartości 3" descr="P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628654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0000"/>
                </a:solidFill>
              </a:rPr>
              <a:t>Volleyball</a:t>
            </a:r>
            <a:endParaRPr lang="pl-PL" dirty="0">
              <a:solidFill>
                <a:srgbClr val="000000"/>
              </a:solidFill>
            </a:endParaRPr>
          </a:p>
        </p:txBody>
      </p:sp>
      <p:pic>
        <p:nvPicPr>
          <p:cNvPr id="4" name="Symbol zastępczy zawartości 3" descr="bil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684258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Cross-country </a:t>
            </a:r>
            <a:r>
              <a:rPr lang="pl-PL" dirty="0" err="1" smtClean="0"/>
              <a:t>skiing</a:t>
            </a:r>
            <a:r>
              <a:rPr lang="pl-PL" dirty="0" smtClean="0"/>
              <a:t>     </a:t>
            </a:r>
            <a:endParaRPr lang="pl-PL" dirty="0"/>
          </a:p>
        </p:txBody>
      </p:sp>
      <p:pic>
        <p:nvPicPr>
          <p:cNvPr id="4" name="Symbol zastępczy zawartości 3" descr="EN_00905421_1961_768x0_rozmiar-niestandardow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688489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0000"/>
                </a:solidFill>
              </a:rPr>
              <a:t>Handball</a:t>
            </a:r>
            <a:endParaRPr lang="pl-PL" dirty="0">
              <a:solidFill>
                <a:srgbClr val="000000"/>
              </a:solidFill>
            </a:endParaRPr>
          </a:p>
        </p:txBody>
      </p:sp>
      <p:pic>
        <p:nvPicPr>
          <p:cNvPr id="4" name="Symbol zastępczy zawartości 3" descr="50f3c03e0d280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5214974" cy="44039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smtClean="0"/>
              <a:t>   </a:t>
            </a:r>
            <a:r>
              <a:rPr lang="pl-PL" sz="9600" smtClean="0"/>
              <a:t>The end!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Niestandardowy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FFFF00"/>
      </a:accent3>
      <a:accent4>
        <a:srgbClr val="FFFF00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20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Energetyczny</vt:lpstr>
      <vt:lpstr>Popular sports in Poland  </vt:lpstr>
      <vt:lpstr>Ski Jumping</vt:lpstr>
      <vt:lpstr>Football</vt:lpstr>
      <vt:lpstr>Volleyball</vt:lpstr>
      <vt:lpstr>Cross-country skiing     </vt:lpstr>
      <vt:lpstr>Handball</vt:lpstr>
      <vt:lpstr>   The end!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sports in Poland  </dc:title>
  <dc:creator>Mariusz</dc:creator>
  <cp:lastModifiedBy>Renata Szwed</cp:lastModifiedBy>
  <cp:revision>4</cp:revision>
  <dcterms:created xsi:type="dcterms:W3CDTF">2013-12-16T15:42:29Z</dcterms:created>
  <dcterms:modified xsi:type="dcterms:W3CDTF">2014-01-23T18:53:22Z</dcterms:modified>
</cp:coreProperties>
</file>