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6" r:id="rId5"/>
    <p:sldId id="267" r:id="rId6"/>
    <p:sldId id="258" r:id="rId7"/>
    <p:sldId id="268" r:id="rId8"/>
    <p:sldId id="269" r:id="rId9"/>
    <p:sldId id="270" r:id="rId10"/>
    <p:sldId id="260" r:id="rId11"/>
    <p:sldId id="271" r:id="rId12"/>
    <p:sldId id="261" r:id="rId13"/>
    <p:sldId id="263" r:id="rId14"/>
    <p:sldId id="259" r:id="rId15"/>
    <p:sldId id="257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3D86C5-A427-4252-A0E5-F3009ADE25F0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97DB60-0C66-414A-97D4-7E1106C6CCF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7200" b="1" dirty="0" smtClean="0">
                <a:ln/>
                <a:solidFill>
                  <a:schemeClr val="accent3"/>
                </a:solidFill>
              </a:rPr>
              <a:t>Popular </a:t>
            </a:r>
            <a:r>
              <a:rPr lang="pl-PL" sz="7200" b="1" dirty="0" err="1" smtClean="0">
                <a:ln/>
                <a:solidFill>
                  <a:schemeClr val="accent3"/>
                </a:solidFill>
              </a:rPr>
              <a:t>sports</a:t>
            </a:r>
            <a:r>
              <a:rPr lang="pl-PL" sz="7200" b="1" dirty="0" smtClean="0">
                <a:ln/>
                <a:solidFill>
                  <a:schemeClr val="accent3"/>
                </a:solidFill>
              </a:rPr>
              <a:t> in </a:t>
            </a:r>
            <a:r>
              <a:rPr lang="pl-PL" sz="7200" b="1" dirty="0" smtClean="0">
                <a:ln/>
                <a:solidFill>
                  <a:schemeClr val="accent3"/>
                </a:solidFill>
              </a:rPr>
              <a:t>Poland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7200" b="1" dirty="0" smtClean="0">
                <a:ln/>
                <a:solidFill>
                  <a:schemeClr val="accent3"/>
                </a:solidFill>
              </a:rPr>
              <a:t>Football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53072"/>
            <a:ext cx="4862491" cy="3980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15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6600" b="1" dirty="0" smtClean="0">
                <a:ln/>
                <a:solidFill>
                  <a:schemeClr val="accent3"/>
                </a:solidFill>
              </a:rPr>
              <a:t>Golf</a:t>
            </a:r>
            <a:endParaRPr lang="pl-PL" sz="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67139"/>
            <a:ext cx="5184576" cy="3883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77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7200" b="1" dirty="0" err="1">
                <a:ln/>
                <a:solidFill>
                  <a:schemeClr val="accent3"/>
                </a:solidFill>
              </a:rPr>
              <a:t>Handball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00" y="1988840"/>
            <a:ext cx="471058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14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7200" b="1" dirty="0" err="1" smtClean="0">
                <a:ln/>
                <a:solidFill>
                  <a:schemeClr val="accent3"/>
                </a:solidFill>
              </a:rPr>
              <a:t>Tennis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86594" cy="3660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20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7200" b="1" dirty="0" err="1" smtClean="0">
                <a:ln/>
                <a:solidFill>
                  <a:schemeClr val="accent3"/>
                </a:solidFill>
              </a:rPr>
              <a:t>Volleyball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76264"/>
            <a:ext cx="571263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12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7200" b="1" dirty="0" err="1" smtClean="0">
                <a:ln/>
                <a:solidFill>
                  <a:schemeClr val="accent3"/>
                </a:solidFill>
              </a:rPr>
              <a:t>Ski</a:t>
            </a:r>
            <a:r>
              <a:rPr lang="pl-PL" sz="7200" b="1" dirty="0" smtClean="0">
                <a:ln/>
                <a:solidFill>
                  <a:schemeClr val="accent3"/>
                </a:solidFill>
              </a:rPr>
              <a:t> jumping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84327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936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212976"/>
            <a:ext cx="7125113" cy="1860579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3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  <a:r>
              <a:rPr lang="pl-PL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 </a:t>
            </a:r>
            <a:r>
              <a:rPr lang="pl-PL" sz="3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</a:t>
            </a:r>
            <a:r>
              <a:rPr lang="pl-PL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attention</a:t>
            </a:r>
            <a:r>
              <a:rPr lang="pl-PL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!!!</a:t>
            </a:r>
            <a:r>
              <a:rPr lang="pl-PL" b="1" dirty="0" smtClean="0">
                <a:ln/>
                <a:solidFill>
                  <a:schemeClr val="accent3"/>
                </a:solidFill>
              </a:rPr>
              <a:t/>
            </a:r>
            <a:br>
              <a:rPr lang="pl-PL" b="1" dirty="0" smtClean="0">
                <a:ln/>
                <a:solidFill>
                  <a:schemeClr val="accent3"/>
                </a:solidFill>
              </a:rPr>
            </a:b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</a:t>
            </a: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Dominika Lipa </a:t>
            </a:r>
            <a:b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</a:t>
            </a:r>
            <a: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Klasa VI B</a:t>
            </a:r>
          </a:p>
        </p:txBody>
      </p:sp>
    </p:spTree>
    <p:extLst>
      <p:ext uri="{BB962C8B-B14F-4D97-AF65-F5344CB8AC3E}">
        <p14:creationId xmlns:p14="http://schemas.microsoft.com/office/powerpoint/2010/main" val="4795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373616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dirty="0">
                <a:latin typeface="+mj-lt"/>
              </a:rPr>
              <a:t>In Poland there are a lot of winter sports and summer. Summer sports include: </a:t>
            </a:r>
            <a:r>
              <a:rPr lang="pl-PL" sz="2300" dirty="0" smtClean="0">
                <a:latin typeface="+mj-lt"/>
              </a:rPr>
              <a:t>s</a:t>
            </a:r>
            <a:r>
              <a:rPr lang="en-US" sz="2300" dirty="0" err="1" smtClean="0">
                <a:latin typeface="+mj-lt"/>
              </a:rPr>
              <a:t>wimming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a</a:t>
            </a:r>
            <a:r>
              <a:rPr lang="en-US" sz="2300" dirty="0" err="1" smtClean="0">
                <a:latin typeface="+mj-lt"/>
              </a:rPr>
              <a:t>thletics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g</a:t>
            </a:r>
            <a:r>
              <a:rPr lang="en-US" sz="2300" dirty="0" err="1" smtClean="0">
                <a:latin typeface="+mj-lt"/>
              </a:rPr>
              <a:t>ymnastics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b</a:t>
            </a:r>
            <a:r>
              <a:rPr lang="en-US" sz="2300" dirty="0" err="1" smtClean="0">
                <a:latin typeface="+mj-lt"/>
              </a:rPr>
              <a:t>asketball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b</a:t>
            </a:r>
            <a:r>
              <a:rPr lang="en-US" sz="2300" dirty="0" err="1" smtClean="0">
                <a:latin typeface="+mj-lt"/>
              </a:rPr>
              <a:t>adminton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>
                <a:latin typeface="+mj-lt"/>
              </a:rPr>
              <a:t>b</a:t>
            </a:r>
            <a:r>
              <a:rPr lang="en-US" sz="2300" dirty="0" err="1" smtClean="0">
                <a:latin typeface="+mj-lt"/>
              </a:rPr>
              <a:t>owling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c</a:t>
            </a:r>
            <a:r>
              <a:rPr lang="en-US" sz="2300" dirty="0" err="1" smtClean="0">
                <a:latin typeface="+mj-lt"/>
              </a:rPr>
              <a:t>ycling</a:t>
            </a:r>
            <a:r>
              <a:rPr lang="en-US" sz="2300" dirty="0" smtClean="0">
                <a:latin typeface="+mj-lt"/>
              </a:rPr>
              <a:t>, </a:t>
            </a:r>
            <a:r>
              <a:rPr lang="pl-PL" sz="2300" dirty="0">
                <a:latin typeface="+mj-lt"/>
              </a:rPr>
              <a:t>f</a:t>
            </a:r>
            <a:r>
              <a:rPr lang="en-US" sz="2300" dirty="0" err="1" smtClean="0">
                <a:latin typeface="+mj-lt"/>
              </a:rPr>
              <a:t>ootball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g</a:t>
            </a:r>
            <a:r>
              <a:rPr lang="en-US" sz="2300" dirty="0" err="1" smtClean="0">
                <a:latin typeface="+mj-lt"/>
              </a:rPr>
              <a:t>olf</a:t>
            </a:r>
            <a:r>
              <a:rPr lang="en-US" sz="2300" dirty="0" smtClean="0">
                <a:latin typeface="+mj-lt"/>
              </a:rPr>
              <a:t>, </a:t>
            </a:r>
            <a:r>
              <a:rPr lang="pl-PL" sz="2300" dirty="0">
                <a:latin typeface="+mj-lt"/>
              </a:rPr>
              <a:t>h</a:t>
            </a:r>
            <a:r>
              <a:rPr lang="en-US" sz="2300" dirty="0" err="1" smtClean="0">
                <a:latin typeface="+mj-lt"/>
              </a:rPr>
              <a:t>andball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 smtClean="0">
                <a:latin typeface="+mj-lt"/>
              </a:rPr>
              <a:t>t</a:t>
            </a:r>
            <a:r>
              <a:rPr lang="en-US" sz="2300" dirty="0" err="1" smtClean="0">
                <a:latin typeface="+mj-lt"/>
              </a:rPr>
              <a:t>ennis</a:t>
            </a:r>
            <a:r>
              <a:rPr lang="en-US" sz="2300" dirty="0">
                <a:latin typeface="+mj-lt"/>
              </a:rPr>
              <a:t>, </a:t>
            </a:r>
            <a:r>
              <a:rPr lang="pl-PL" sz="2300" dirty="0">
                <a:latin typeface="+mj-lt"/>
              </a:rPr>
              <a:t>v</a:t>
            </a:r>
            <a:r>
              <a:rPr lang="en-US" sz="2300" dirty="0" err="1" smtClean="0">
                <a:latin typeface="+mj-lt"/>
              </a:rPr>
              <a:t>olleyball</a:t>
            </a:r>
            <a:r>
              <a:rPr lang="pl-PL" sz="2300" dirty="0" smtClean="0">
                <a:latin typeface="+mj-lt"/>
              </a:rPr>
              <a:t>, </a:t>
            </a:r>
            <a:r>
              <a:rPr lang="pl-PL" sz="2300" dirty="0" err="1">
                <a:latin typeface="+mj-lt"/>
              </a:rPr>
              <a:t>s</a:t>
            </a:r>
            <a:r>
              <a:rPr lang="pl-PL" sz="2300" dirty="0" err="1" smtClean="0">
                <a:latin typeface="+mj-lt"/>
              </a:rPr>
              <a:t>ki</a:t>
            </a:r>
            <a:r>
              <a:rPr lang="pl-PL" sz="2300" dirty="0" smtClean="0">
                <a:latin typeface="+mj-lt"/>
              </a:rPr>
              <a:t> jumping</a:t>
            </a:r>
            <a:r>
              <a:rPr lang="en-US" sz="2300" dirty="0" smtClean="0">
                <a:latin typeface="+mj-lt"/>
              </a:rPr>
              <a:t>. </a:t>
            </a:r>
            <a:endParaRPr lang="pl-PL" sz="23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300" dirty="0" smtClean="0">
                <a:latin typeface="+mj-lt"/>
              </a:rPr>
              <a:t>A </a:t>
            </a:r>
            <a:r>
              <a:rPr lang="en-US" sz="2300" dirty="0">
                <a:latin typeface="+mj-lt"/>
              </a:rPr>
              <a:t>lot of people from Poland </a:t>
            </a:r>
            <a:r>
              <a:rPr lang="en-US" sz="2300" dirty="0" smtClean="0">
                <a:latin typeface="+mj-lt"/>
              </a:rPr>
              <a:t>win </a:t>
            </a:r>
            <a:r>
              <a:rPr lang="en-US" sz="2300" dirty="0">
                <a:latin typeface="+mj-lt"/>
              </a:rPr>
              <a:t>and </a:t>
            </a:r>
            <a:r>
              <a:rPr lang="en-US" sz="2300" dirty="0" smtClean="0">
                <a:latin typeface="+mj-lt"/>
              </a:rPr>
              <a:t>achieve</a:t>
            </a:r>
            <a:r>
              <a:rPr lang="pl-PL" sz="2300" dirty="0" smtClean="0">
                <a:latin typeface="+mj-lt"/>
              </a:rPr>
              <a:t> sport</a:t>
            </a:r>
            <a:r>
              <a:rPr lang="en-US" sz="2300" dirty="0" smtClean="0">
                <a:latin typeface="+mj-lt"/>
              </a:rPr>
              <a:t> success</a:t>
            </a:r>
            <a:r>
              <a:rPr lang="pl-PL" sz="2300" dirty="0" smtClean="0">
                <a:latin typeface="+mj-lt"/>
              </a:rPr>
              <a:t>es</a:t>
            </a:r>
            <a:r>
              <a:rPr lang="en-US" sz="2300" dirty="0" smtClean="0">
                <a:latin typeface="+mj-lt"/>
              </a:rPr>
              <a:t>.</a:t>
            </a:r>
            <a:r>
              <a:rPr lang="pl-PL" sz="23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300" dirty="0" smtClean="0">
                <a:latin typeface="+mj-lt"/>
              </a:rPr>
              <a:t>More </a:t>
            </a:r>
            <a:r>
              <a:rPr lang="en-US" sz="2300" dirty="0">
                <a:latin typeface="+mj-lt"/>
              </a:rPr>
              <a:t>and more people </a:t>
            </a:r>
            <a:r>
              <a:rPr lang="pl-PL" sz="2300" dirty="0" err="1" smtClean="0">
                <a:latin typeface="+mj-lt"/>
              </a:rPr>
              <a:t>are</a:t>
            </a:r>
            <a:r>
              <a:rPr lang="pl-PL" sz="2300" dirty="0" smtClean="0"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involved </a:t>
            </a:r>
            <a:r>
              <a:rPr lang="en-US" sz="2300" dirty="0">
                <a:latin typeface="+mj-lt"/>
              </a:rPr>
              <a:t>in sports. Many children and young people </a:t>
            </a:r>
            <a:r>
              <a:rPr lang="pl-PL" sz="2300" dirty="0" err="1" smtClean="0">
                <a:latin typeface="+mj-lt"/>
              </a:rPr>
              <a:t>play</a:t>
            </a:r>
            <a:r>
              <a:rPr lang="pl-PL" sz="2300" dirty="0" smtClean="0">
                <a:latin typeface="+mj-lt"/>
              </a:rPr>
              <a:t> </a:t>
            </a:r>
            <a:r>
              <a:rPr lang="pl-PL" sz="2300" dirty="0" err="1" smtClean="0">
                <a:latin typeface="+mj-lt"/>
              </a:rPr>
              <a:t>various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games </a:t>
            </a:r>
            <a:r>
              <a:rPr lang="pl-PL" sz="2300" dirty="0" err="1" smtClean="0">
                <a:latin typeface="+mj-lt"/>
              </a:rPr>
              <a:t>at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school and </a:t>
            </a:r>
            <a:r>
              <a:rPr lang="pl-PL" sz="2300" dirty="0" err="1" smtClean="0">
                <a:latin typeface="+mj-lt"/>
              </a:rPr>
              <a:t>after</a:t>
            </a:r>
            <a:r>
              <a:rPr lang="pl-PL" sz="2300" dirty="0" smtClean="0">
                <a:latin typeface="+mj-lt"/>
              </a:rPr>
              <a:t> </a:t>
            </a:r>
            <a:r>
              <a:rPr lang="pl-PL" sz="2300" dirty="0" err="1" smtClean="0">
                <a:latin typeface="+mj-lt"/>
              </a:rPr>
              <a:t>school</a:t>
            </a:r>
            <a:r>
              <a:rPr lang="pl-PL" sz="2300" dirty="0" smtClean="0">
                <a:latin typeface="+mj-lt"/>
              </a:rPr>
              <a:t>.</a:t>
            </a:r>
          </a:p>
          <a:p>
            <a:pPr marL="0" indent="0" algn="ctr">
              <a:buNone/>
            </a:pPr>
            <a:r>
              <a:rPr lang="en-US" sz="2300" dirty="0" smtClean="0">
                <a:latin typeface="+mj-lt"/>
              </a:rPr>
              <a:t>Children</a:t>
            </a:r>
            <a:r>
              <a:rPr lang="en-US" sz="2300" dirty="0">
                <a:latin typeface="+mj-lt"/>
              </a:rPr>
              <a:t>, young people and older people </a:t>
            </a:r>
            <a:r>
              <a:rPr lang="pl-PL" sz="2300" dirty="0" err="1" smtClean="0">
                <a:latin typeface="+mj-lt"/>
              </a:rPr>
              <a:t>are</a:t>
            </a:r>
            <a:r>
              <a:rPr lang="pl-PL" sz="2300" dirty="0" smtClean="0"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willing </a:t>
            </a:r>
            <a:r>
              <a:rPr lang="en-US" sz="2300" dirty="0">
                <a:latin typeface="+mj-lt"/>
              </a:rPr>
              <a:t>to participate in sports. </a:t>
            </a:r>
            <a:r>
              <a:rPr lang="en-US" sz="2300" dirty="0" smtClean="0">
                <a:latin typeface="+mj-lt"/>
              </a:rPr>
              <a:t>Sport </a:t>
            </a:r>
            <a:r>
              <a:rPr lang="pl-PL" sz="2300" dirty="0" err="1" smtClean="0">
                <a:latin typeface="+mj-lt"/>
              </a:rPr>
              <a:t>is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a lot of fun. </a:t>
            </a:r>
            <a:endParaRPr lang="pl-PL" sz="23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300" dirty="0" smtClean="0">
                <a:latin typeface="+mj-lt"/>
              </a:rPr>
              <a:t>I also like sport</a:t>
            </a:r>
            <a:r>
              <a:rPr lang="pl-PL" sz="2300" dirty="0" smtClean="0">
                <a:latin typeface="+mj-lt"/>
              </a:rPr>
              <a:t> a lot</a:t>
            </a:r>
            <a:r>
              <a:rPr lang="en-US" sz="2300" dirty="0" smtClean="0">
                <a:latin typeface="+mj-lt"/>
              </a:rPr>
              <a:t>.</a:t>
            </a:r>
            <a:r>
              <a:rPr lang="pl-PL" sz="23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300" dirty="0" smtClean="0">
                <a:latin typeface="+mj-lt"/>
              </a:rPr>
              <a:t>The </a:t>
            </a:r>
            <a:r>
              <a:rPr lang="en-US" sz="2300" dirty="0">
                <a:latin typeface="+mj-lt"/>
              </a:rPr>
              <a:t>motto for the athletes to "Sport is good for health!''</a:t>
            </a:r>
            <a:endParaRPr lang="pl-PL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6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8000" b="1" dirty="0" err="1" smtClean="0">
                <a:ln/>
                <a:solidFill>
                  <a:schemeClr val="accent3"/>
                </a:solidFill>
              </a:rPr>
              <a:t>Swimming</a:t>
            </a:r>
            <a:endParaRPr lang="pl-PL" sz="8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22" y="1988840"/>
            <a:ext cx="5141371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16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>
                <a:ln/>
                <a:solidFill>
                  <a:schemeClr val="accent3"/>
                </a:solidFill>
              </a:rPr>
              <a:t>Athletics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62685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2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>
                <a:ln/>
                <a:solidFill>
                  <a:schemeClr val="accent3"/>
                </a:solidFill>
              </a:rPr>
              <a:t>Gymnastics</a:t>
            </a:r>
            <a:endParaRPr lang="pl-PL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3" y="1844824"/>
            <a:ext cx="3528392" cy="4544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46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8000" b="1" dirty="0" smtClean="0">
                <a:ln/>
                <a:solidFill>
                  <a:schemeClr val="accent3"/>
                </a:solidFill>
              </a:rPr>
              <a:t>Basketball</a:t>
            </a:r>
            <a:endParaRPr lang="pl-PL" sz="8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79" y="2204864"/>
            <a:ext cx="3888432" cy="4270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62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</a:rPr>
              <a:t>Badminton</a:t>
            </a:r>
            <a:endParaRPr lang="pl-PL" sz="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4049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42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</a:rPr>
              <a:t>Bowling</a:t>
            </a:r>
            <a:endParaRPr lang="pl-PL" sz="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1364"/>
            <a:ext cx="5256584" cy="3937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50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</a:rPr>
              <a:t>Cycling</a:t>
            </a:r>
            <a:endParaRPr lang="pl-PL" sz="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37897"/>
            <a:ext cx="5472608" cy="3628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1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132</TotalTime>
  <Words>155</Words>
  <Application>Microsoft Office PowerPoint</Application>
  <PresentationFormat>Pokaz na ekranie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Trebuchet MS</vt:lpstr>
      <vt:lpstr>Verdana</vt:lpstr>
      <vt:lpstr>Wingdings 2</vt:lpstr>
      <vt:lpstr>Spring</vt:lpstr>
      <vt:lpstr>Popular sports in Poland</vt:lpstr>
      <vt:lpstr>Prezentacja programu PowerPoint</vt:lpstr>
      <vt:lpstr>Swimming</vt:lpstr>
      <vt:lpstr>Athletics</vt:lpstr>
      <vt:lpstr>Gymnastics</vt:lpstr>
      <vt:lpstr>Basketball</vt:lpstr>
      <vt:lpstr>Badminton</vt:lpstr>
      <vt:lpstr>Bowling</vt:lpstr>
      <vt:lpstr>Cycling</vt:lpstr>
      <vt:lpstr>Football</vt:lpstr>
      <vt:lpstr>Golf</vt:lpstr>
      <vt:lpstr>Handball</vt:lpstr>
      <vt:lpstr>Tennis</vt:lpstr>
      <vt:lpstr>Volleyball</vt:lpstr>
      <vt:lpstr>Ski jumping</vt:lpstr>
      <vt:lpstr>Thanks for your attention !!!                      Dominika Lipa                             Klasa VI 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Poland.</dc:title>
  <dc:creator>Mój</dc:creator>
  <cp:lastModifiedBy>Renata Szwed</cp:lastModifiedBy>
  <cp:revision>32</cp:revision>
  <dcterms:created xsi:type="dcterms:W3CDTF">2013-12-04T15:56:31Z</dcterms:created>
  <dcterms:modified xsi:type="dcterms:W3CDTF">2014-01-23T18:13:10Z</dcterms:modified>
</cp:coreProperties>
</file>