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80" d="100"/>
          <a:sy n="80" d="100"/>
        </p:scale>
        <p:origin x="-108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1BD5B-3734-430B-8A09-94754F939B22}" type="datetimeFigureOut">
              <a:rPr lang="pl-PL" smtClean="0"/>
              <a:pPr/>
              <a:t>2014-02-05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56964C-6192-48A7-8AF6-6B71839A2EB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1BD5B-3734-430B-8A09-94754F939B22}" type="datetimeFigureOut">
              <a:rPr lang="pl-PL" smtClean="0"/>
              <a:pPr/>
              <a:t>2014-02-05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56964C-6192-48A7-8AF6-6B71839A2E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1BD5B-3734-430B-8A09-94754F939B22}" type="datetimeFigureOut">
              <a:rPr lang="pl-PL" smtClean="0"/>
              <a:pPr/>
              <a:t>2014-02-05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56964C-6192-48A7-8AF6-6B71839A2E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1BD5B-3734-430B-8A09-94754F939B22}" type="datetimeFigureOut">
              <a:rPr lang="pl-PL" smtClean="0"/>
              <a:pPr/>
              <a:t>2014-02-05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56964C-6192-48A7-8AF6-6B71839A2E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1BD5B-3734-430B-8A09-94754F939B22}" type="datetimeFigureOut">
              <a:rPr lang="pl-PL" smtClean="0"/>
              <a:pPr/>
              <a:t>2014-02-05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56964C-6192-48A7-8AF6-6B71839A2EB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1BD5B-3734-430B-8A09-94754F939B22}" type="datetimeFigureOut">
              <a:rPr lang="pl-PL" smtClean="0"/>
              <a:pPr/>
              <a:t>2014-02-05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56964C-6192-48A7-8AF6-6B71839A2E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1BD5B-3734-430B-8A09-94754F939B22}" type="datetimeFigureOut">
              <a:rPr lang="pl-PL" smtClean="0"/>
              <a:pPr/>
              <a:t>2014-02-05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56964C-6192-48A7-8AF6-6B71839A2E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1BD5B-3734-430B-8A09-94754F939B22}" type="datetimeFigureOut">
              <a:rPr lang="pl-PL" smtClean="0"/>
              <a:pPr/>
              <a:t>2014-02-05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56964C-6192-48A7-8AF6-6B71839A2E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1BD5B-3734-430B-8A09-94754F939B22}" type="datetimeFigureOut">
              <a:rPr lang="pl-PL" smtClean="0"/>
              <a:pPr/>
              <a:t>2014-02-05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56964C-6192-48A7-8AF6-6B71839A2EB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1BD5B-3734-430B-8A09-94754F939B22}" type="datetimeFigureOut">
              <a:rPr lang="pl-PL" smtClean="0"/>
              <a:pPr/>
              <a:t>2014-02-05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56964C-6192-48A7-8AF6-6B71839A2E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1BD5B-3734-430B-8A09-94754F939B22}" type="datetimeFigureOut">
              <a:rPr lang="pl-PL" smtClean="0"/>
              <a:pPr/>
              <a:t>2014-02-05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56964C-6192-48A7-8AF6-6B71839A2EB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E21BD5B-3734-430B-8A09-94754F939B22}" type="datetimeFigureOut">
              <a:rPr lang="pl-PL" smtClean="0"/>
              <a:pPr/>
              <a:t>2014-02-05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F56964C-6192-48A7-8AF6-6B71839A2EB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C:\Users\Ewelina&amp;Kinga\Desktop\swimming-pools-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88640"/>
            <a:ext cx="2086873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59632" y="-171400"/>
            <a:ext cx="8064896" cy="4608512"/>
          </a:xfrm>
        </p:spPr>
        <p:txBody>
          <a:bodyPr>
            <a:noAutofit/>
          </a:bodyPr>
          <a:lstStyle/>
          <a:p>
            <a:r>
              <a:rPr lang="en-US" sz="6600" dirty="0" smtClean="0"/>
              <a:t>Popular </a:t>
            </a:r>
            <a:r>
              <a:rPr lang="en-US" sz="6600" smtClean="0"/>
              <a:t>sports </a:t>
            </a:r>
            <a:r>
              <a:rPr lang="en-US" sz="6600" smtClean="0"/>
              <a:t>in </a:t>
            </a:r>
            <a:r>
              <a:rPr lang="pl-PL" sz="6600" dirty="0" smtClean="0"/>
              <a:t>Poland – Popularne sporty w Polsce </a:t>
            </a:r>
            <a:endParaRPr lang="pl-PL" sz="6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388424" y="3429000"/>
            <a:ext cx="450776" cy="173664"/>
          </a:xfrm>
        </p:spPr>
        <p:txBody>
          <a:bodyPr>
            <a:normAutofit fontScale="40000" lnSpcReduction="20000"/>
          </a:bodyPr>
          <a:lstStyle/>
          <a:p>
            <a:endParaRPr lang="pl-PL" dirty="0" smtClean="0"/>
          </a:p>
        </p:txBody>
      </p:sp>
      <p:sp>
        <p:nvSpPr>
          <p:cNvPr id="13314" name="AutoShape 2" descr="data:image/jpeg;base64,/9j/4AAQSkZJRgABAQAAAQABAAD/2wCEAAkGBxESEhUUERQWFhUVFBcUFRUXFxsdGBYVFhcWFhgWFh0ZJCggGRolHBQXIzIhJSkrLi4uFx81ODQuNygwLi0BCgoKDg0OGhAQGzIlICQsLCwsLCwsLy4sLCwsLCwsLCwsLCwtNCwsLCwsLCwsLCwsLCwsLCwsLCwsLCwsLCwsLP/AABEIAMIBAwMBEQACEQEDEQH/xAAcAAEAAgMBAQEAAAAAAAAAAAAABAUCAwYBBwj/xABMEAACAQMCAwMHBgoIBAcBAAABAgMABBEFEgYhMQcTQSIyUWFxkbFUcoGTodIUIzNEUoKSssHRFRdCQ1Nig8IWhaKjY3Oks+Lj8CT/xAAbAQEAAwEBAQEAAAAAAAAAAAAAAQIDBAUGB//EAD4RAAIBAgIGBgoBAgQHAAAAAAABAgMRBBIFEyExUZEVQXGBodEUIjJCUmGxweHwU0OSM4Ky8SNjcoOiwtL/2gAMAwEAAhEDEQA/APuNAKAUAoBQCgFAKAUAoBQCgFAKAUAoBQCgFAKAUAoBQCgFAKAUAoBQCgFAKAUAoBQCgFAKAUAoBQCgFAKAUAoBQCgFAKAUAoBQCgFAKAUAoBQCgFAKAUAoBQCgFAKAUAoBQCgFAKAUAoBQCgFAKAUAoBQCgFAKAUAoBQCgFAKAUAoBQCgFAKAUAoBQCgFAKAUAoBQCgPGOOtARv6RhzjvY8+jeufjU2ZF0SVIPSoJPaAUAoBQCgFAKAUAoBQCgFAKAUAoBQCgFAKAUAoBQCgKPiDi2xsgfwidFYf3YO6Q59CL5WPX0rSFKc/ZRWU0t5x9x2z2a4Itroq2drFYwGwcHHl+muhYOT60Z6+J0GuccRQWMV2kbOZxGYoTkOTIhkVW2qwU7QTz5cjzrGFFym48C7nZXORHajqR5jTCq4zudnVcfPdVWt/Raa98z1r4GvWe0rVYoFlaxSFXeSMbxISpVUIbntGDv5HodhqY4am5WzESqySvY0aj2tM1hthcLeCOMyOY8IS3KQQgkjemV84YPlEZxUxwnr7dwdZZdm84v+sHWMbvwuTGcZ2R4z1x5mM+qun0elusY66Z1uoPHfaSZ7i8ue8y05hLRs7RxnuXCxoY1MW853kDGDmueKdOrZJcP35m7tKF7nybaPQK7zjuzvuCOGbiS0nubS9WFogpAEskYjYENJ3/k7dvdgkEbgfHGK5K1SKmoyj+/I6KcW03claZ2r6mh7tmgm25HeNG2Xx45UoMfqg1z4ujCnDPE9HRVOOKxGqnus3sLmDtavM+XFBj0gOP9xrztYz6KWgqPuyfgXFp2olvOW3HtknX7e5YD301j/f8AY5Z6Fa3ZuUX/AOxf2XGok6LAx/Rju4ifdJsNXUjhqYBw33XbF/a5eWWpvJ1t5UGCckxMDjwHdyNUnLOko7pJ8/ukb/6QjHnEp89So97AA1JTI+okI4IyCCPSOlCjVjKgFAKAUAoBQCgFAKAUAoBQCgFAKA+XdsPHE1oVtLY7JJI+8klHnIjFlURnwYlGy3gBy5nI7MLQU/WkYVqjirI+OTaZcLF+EOrKplVdzAgs8itIrDPnAhCd3jXoKcW8qOZxlbMzs9S1jTrjS40aOJr2BC+2MNEq97JtdgEwjvtWN2TkObEYwRXNGFSNV/CzZyTht3lFa6jq9wmIWuTGFC/iVZIlVcYBMYCLjaBk45cvGtXGjHfYzTm9xZX/AAFO1kbwTRTssjCRu/UhYgi+e8hAEivuBXJ84YzVI4iKnltbuLum8t7kaLjyYaf+AAMqCPasqu3ebu8LkHoO6KnZsHQeJ6VZ4dazOV1vq5Tm302VYTMylY1kSIkgjynVnXr4YQ8/WPTW2dN5UZ5Ha521jrmmtpZgnhhN15c6ACSNDJGDGhkaMj8aybyFGFbkDgkVzSp1FVzJu279+RupRcLM4FVbmwzgciRnluBGCfDIyPXzrq2HNtO94S0PTZ9PmaZ5EnJIRd0bO7W696/4Kp2ltyvgg+OOdctWpUjUVt3nxOiEYOJx1rq88PKCWREDs6qG5EsAhLgcmJQAHIIxkdCa6HBS9pGOdrYjoOyvSoLq/WK4TehikONzDmoBBypBrnxqvS7zqwNepRq56bsz7K/Znph6ROPZK/8AEmvI1cT2lpjF/F4LyI8nZZpx6d8PZJ/MGmRF1prFLhyIz9kliektwP1oz8Uo6aNFp3EcI8n5nkPZTBGcxXVwh9KlQfeoFRq0tzEtN1JK04Rfd+S50/hS4iBxqV0f0d2xsenPeK2fD0VOV8TkqY2nN/4Me66+jJEej3YbLTwP/mNsUk/bjkHwqbMzdai1si1/muuTX3LKC2lH9vHqzvBPr3jd/wBVWMHKPD9/fkS4Q2PLIJ9IBA9xJ+NCjt1GyhAoBQCgFAKAUAoBQCgFAKAUByfaRw895aOIIonuAB3bOiFwNy7kjZx5BK7vKyMHHtG1CooS27ilSN1sPm/D/EkenWb2N6Uld3dhGNsyW4KrtSTqgy6uSFLEbwdvM11zpurPPDyuYqShHLI4XWNYuLvmwAiiA2xxoqRRg4UHagC7iTjdjxxyGAOqEIw7WYSk5HX6Nw9DfaTLK11Mv4O4ZhMGkji7mNmkEQU5KssqtyGQUHXqeedR06qVt/A2hHNDecfDr9ykJtxITblXTuiBsO9t+8j9MMFYN1G0DpkHpdOLebrMdY7WJNhwldzW0lzHE7ImzbsXeZNzlGChMnKnmRjIFVlWgpKLZKpSauXmjcfS21i9iwk3YlAlYgtA2AI0RGHmAqc5wRvOPNGcp4dSnn7O8vGrZZWcVFbu6u6glYwGkP6IZggJ9rMB9NdN0rIxs3tO64U1vTlsJoLuKIzSkqnkuobul3wm4eMgqO8YruXnjzuXOuWrTqaxSi9n7uN4Tjlszg+ZJYDGPK5ZwoyMdckAEgcz4jxrrOfsO57P7fS5IZ1vT3ckgFvG3egd4WIkyqspEbKY0G8+T5YHjz5K7qKSy9pvSytbSm4O138CvRPHESAHURu/lAMMYZgoyR80Uxjao37Dq0Zh1iMSqV7Xv4H0odsD+Nov1x+5Xjax8D6XoBfyeH5M17YfTZ+6f/66nWEPQHCp4fk2r2vx+Nq/1g+7TWFXoCfVNcjYva9D420n7a01hXoGp8a8TYva7beNvN70/nTWfIr0DW+JePkbF7XLPxhuPdH9+msRHQVf4l4+Rtj7WbA9Y7ge1E/g5qc6KvQeJXWuf4JUfafpp6tIPbG38M01iM3obFLqXNFqeMbMKHZpVQgEO1vNsIIyCH2bSPXmpzI5fQazdla/DMr8r3PYeMtObpdw/S4X97FFOL6w8BiVvpvkWNtq1vJ+Tmif5sin4GpuYSo1I+1FruJmakzPaAUAoBQCgFAKAUAoCFq1i0yBVleJlbcGXoSAQFkU+fHz5ryzjqKmLsyGrnxbUux+aG3uJjKjGNGeOGMNzVeeCzc8hQcLjmQOdejHGJySt3nNKhvZX9nusWAt7i31BYisvdxxNtKu2WZ8SSJzEaukZDHzd3oGBevCeZSh1EUpKzTOMN26SZTMW1nKoGJEe7yWUZJzkAKc+cBzzXRlTW0xbaew6bgfg1dQiuCkyiWOLyY3DKFcupRy4yChVJFPLIJ6dCca1Z02tmw0p01JNkfh/i2XT1lgi2SRyOe9dGYb12GP8S3Ip1JD4zkL4DnM6KqWkyFUyeqQdH4Vu7mKSWGJ3SOMuCq7t7K6K0Y25O/DltvUhfXVpVoRaTZEabltR0fCHGEdlBLa3sRfe+zbJEp7hMEkyK43SDvCp7s9NpI54Bxq0HOSlB/k0hPKsrORtNOmnaRth8lDM+1MALlQSqjaMZkXkMYB5Dwroc4xsY5W3c+j9kemW88dxFPBG5dTErcxIyb90gk2thQrJEQeTdcZxXHipOLTTOiilazNLdkl0ZHJjTYx8gJcbAnXzt8cpK9PEnr1qfTI2/H5IVDaXNj2LoHDPcOq7SNg2s27PXftUEY8NnXxNYVsTrIONjswc3hayqx3q+wsJOyGDHk3MoOR1VSNviOWOfr8PQa4dWe4tPVeuC8SGOx8/KwOX+Fnn4/2hy//AHOmrNOn/wDl+P4I9z2Rzhh3dwjL4lkKkcvQCeWfXUas0jp6FvWht7SG/ZRfDGHgOc58psA+HVedNWzVadw/Wn4eZrbsr1H0wH/Ub+K1GRlunMNwfJeZiey3Uf8AwfrD92oyMnpvDfPl+TBuzDUv0Yj/AKn8xU5GT01hfny/Jqfs11MdIkPslT+JFMjLLTGE4vkewcFazDzijkT/AMudAf8ApcUyyREtI4Cp7TT7YvyPZtL1gflrVpsf4sSSn9rm320tLrRCrYD3J5extfgiPpBckSafcwnrmNHOT6Akox9ANRb5GnpGX2a0ZL52+qLvg+5t7Z2jlncAlSA00lu8Q55yjYjf15c9OQqYtL9sceNhUrJTjBdyUk+9bVy7z6TaXP8Ah3m71TIp9Hmle7z1HPJ61qeDOPxQt2fm5dRZwN2M+rp9Gak538jOhAoBQCgFAKAUAoD4trfHOo2WpSPeRuIgkqW9srAROu8BJGbnu5LndgkZwAATXoQoQnTtHf1s55VHGW0+d8Q3f4VeSPEMiWT8UojVCA2NsZVBgsudpPPJGcnNddNZIJM5pvNLYXnZlpVndTSx3JZCIJGWTcgiCuBDlgwyHDSqVIOM+HLnliZzgk48TSlGLvcpbm5lsbiWK1nlAjmALY7tmeBmA3KGbkGLcicHxHgNUlUinJfrKtuDsiz4J4R/pORwJo4yA7MmPLGVOxo0HJkDlQQCMD0ZFZ1q2qW4mnTzs6yLWLDQhNFbO9zcvtSUZKKu3dyJGR/bPJTkYxkVhkqYizlsRrmjS2IqtI1e6uC7WGmWsaqsjmUWzSvujUyBO8bIMhIGARkkg1ecIxspzfMiM3Lcjdo/ajfWzSLfI8pZkAjaOOExIdxkbAQEuQUwGGORzSeEhL2PMKs1skc5a6rqlw0nczznKySuyZj3LCpck93jysKBgeJArVwpQtdIzUpyewuuCu0aayEou2nuVcptR3yVBJ7x90mT5oXCdCT4dazrYZVLZbIvCtb2iPwLxC39LxS3Fwe7LzFnY7EIMUgUlRhV57eXppXhGNF7OBagp1KqjHa31H3H/i7T/lcH1i/zryc8eJ6foOJ/jfJmJ4y075XD+2KZo8SfQMT/ABvkYHjbTflUXvP8qZ1xLdHYr+NmtuPNMH50nub+ApmRPRuK+BmDdoOlj85X9iQ/BaZ0W6LxfwfTzMD2i6V8p/7Uv3KZkT0Ti/g8V5nn9Y+lfKP+1N9ymZDonF/B4rzMl7Q9LP5yPq5fu0zojorF/B4rzN0fHemHpcp7mHxFMyKvRuKXuM3R8Y6cel3B9LgfGo1keJR4DEr+m+RLg4gs38y5gb5sqH4GrXRnLDVo74NdzJhEcg/suPoIqTL1ovgR7bR7aNy8cMaORgsiBSwPg23G4e2osi8q9SSyyk2vmzb+BIPNGz5h28/SQOR+kGpKZn1m2FGHVt3oJAB+nGAfcKEOxsoQKAUAoBQCgFAfAePdOvby/kE7RR91vRAJC++NWZ1MUMe+Qyd2ybgF8ATgEV6VGcadPZ1/u85akXKR5o+oWenXqQTwQ5hk3TTPC29dkZkR4yZZG3MdmMBR5QG30TKM6kHJPf1X/BKai0jmONDam5b8CRUt3VWTazNvDDcSwc+QQ2V2csbK3o5svr7zGra/qkrgTS4b2/jiupHBZs4KlhL3YLNG7bgU8lDzwRyI5cqrXk4QvFE04qUtphfd9pF3LFbXGZVTunlVCpXLK5Vd/j5K5IyMEgGpjatFOS2Bt03sM+GtBk1W7fDRoXLySAMFILBmLxofOXfjIHTd4DFRUqKjARjrHcaLrF3o1xKAiCcqsbKzh0XDByGETEFuWOuV3H00nCNaK4BSdJtGvSNAudUuJWgU4ZpJGLOGKEq8iK5J3HJATdjxqZVI0opMhQc22S+GeJbrRpJkMZ7xtgaGRyEXmGZmVT+UKgKD4bsnOMGtSlGuk795aE3T2MiaboN3qk8rwq7gtIxkdtxBCM8aSHOcttVAenP1VaVSNKKTKqLqNsqjZSQz93KpR1OGU4yCR0OOh59KzxUlKhJr92noaHWXHU78X9GWSQOeisfYprwT9Cc4re1zN6abOekMp9kbfyoUdekt8lzRuXQrw9La4Pshk/lU7SvpVD41zRuj4Yv26Wlx9MTj4ipyso8bhl/UXM3pwZqJ/NZfpAHxNMr4FHpHCr30bV4E1M/mr/tIPi1MsuBXpTCfH4PyMxwBqnyU/WRffpllwI6Vwnx+D8jL+r7VPkx+si+/TIyOlcJ8fg/I8/q/1T5MfrIvv0yy4DpXCfH4PyLJ9H17GHjkkHok7mX/ANwtmptI59fo2900uzMvoRJNFv8A++0wSfMiKH/05A+yoy8UaLEYd+xXa7Xf/URW0YHmbW9tyOfKNnRf83lBWA+mlvkaekPdnhLtaT8jo+ENWWIskt7K2WUKRNsMQ6HMd15LDmPNDHlyzUxklsuefjaLnaUKaXHZe/fH8H0W1uX5BbpH9UsYDt06FCg8RzCHrWp4c4rrhbsezxv9S3hLY8sAH0Akj3kCpMHbqNlCBQCgFAKAUAoD53xL2Wxz3S3VrObV9++TapYtJvL94p3Ao5JPpHTkOeeqninGGWSuZSpJu6OF7bNWaW8EJDoIMjYfMcMFZZlOATkMVIOQO75dTXTg4WjfiY4h7bHJcNRRreQJcxB0d4gwZym1ZdhWXcD0CsG55BGfaOio24NxZlDZLaWvaGLWO7MlgzmO4R5TIHBRu9Z1kSMKAUUEOCpJ64wB1zoZnG0+ovWsndEDhe1W9vIY7mVhvaNAShfft2qsbEEEAqNobnjAzyHK9R6uDcUVgs0tpO4it30i+lS1n8vawDKhDRRykMqhm5F9mBuXpk+PSlNqtBZkWn/w5bDTw3ph1W/AlkiRpZBJIOamUedKYgoK94QGYjI5kkdOU1JamGwiK1ktpis1zo11KsUkRnCGIyJ5Yjyysw8oAb/IAIwcbiOvRaNaKbWwNum2kbuFdBOq3r5eKLezyugYhvK3MTECDuAcjlnIBqKtTVQRMI6x3ZFtNQudJuJRDJEZwO6aRPLVMOrOi7gATlACcHHMDn0s4xrRV9xW7puyJnZ5cb9Zt5MBS88jlV6AukhIGfDJqK6tRa+Rak7zufpevHO0UAoDF5FHUge00JSbNcV1GxwrqT6AwJ+ygcWt6N1CCDqmsW9sAbiVI92du44zjrj01DaW81pUKlV2pxb7CsbjjTR+dR/b/AVGePE6OjsV/GzA8eaZ8qT3N/KmdE9GYr4GejjvTPlSe5v5UzodG4r4Gb4OMNPcgLdRZJwAWAyT0HOmaPEpLA4mKu4PkXImU9GHvFWOXK+B5JEjjDBWHoIB+NAm1uKybhiybP8A/PEC3UooQn2lMGosjdYuuvefft+pAbgyJRi3uLuADoI7hyv7Mm4VXJwZt6fJ+3GMu2K+1jUND1ND+L1HcP0ZrdD72Ug0tLqZb0jCyXrUbdkn97mxZ9Yj8+K0nHh3cjxMfbvDD7aeuVccHLdKUe1J/RostK1WWRtktrNAwGcsUaM8wMBkY8+fiBUpt9RjVowgrxmpdl78mi1qxzigFAKAUB8B7Y3ul1MzNEe6jSJIXePdE42lyp3Da3lPICp54FenhMrp2vtOWtdSv1ETtI1awuUhazjiDoBDKyhlOI0URiJc7TD54zjI2AchjNsPCcW83b+/MrVlFq6ON05YjIgmEhjLYbuiu/nyym4EE9OR69MjrXRO9roxja+07LtL0m3srlHs5XzIG5ptCRlB3Miq6nPebgdwwMbq58PKU42kjaqlF3Rzmg2ou7iCCeYoDshjYqXxlsJFyOVBLEA8wMjoOm03ki2kZx9d2Za8W6U2m37x2spLtvKCNGDxRy52orHzm7tiNy+/PTOlPWwvJF5xyS9U94V0KbU7tDcs+DIivI0chEvdjy4zIowsndxnmxGcHnnqq1FTh6ohBzfrE3U+Cr7TpHMc8casnd9+00cOQzZ7tS7Bt2EGSMeIzjNVjXhUW1d28s6covYzPhnhZLu/dby5jdgTJL3QLpJ5JZiZVwqt4k+PPnmoqVslP1UI005bSjW2FjfbY53MlvKybxEEO5QQxUOxAGcjJ9Zx0yrTcqDduo6MDSi8XCD23f7uOiuOK73uwTey954qrjGCeoKLgcuoJ9fqHiXfE+2jgKGeypq3zXmyTHxhHsAdbx38Wa9lIPIc9qlepyMej7JbX6zOWjp5tjil/wBC+9yDJxGjyBmibZhgU76VgQQRnynzu59d3Ln15Yi5qsDKMLKSvxsvL7HsXFSRqoisrQMM5kkTvHJzkFS2MY9eai64B6PlJtzqStwTsb17RNSxsSVV9GyKPPu24+ypztleicLe8lzbNE2q6vPzL3jepBIB7kAFLsvGjgafVHvs/qR5dE1OdtzwXcjYwGkSQnA6AF/ClmzSOJwlNWjKK7GvsbU4K1I9LWT6do+JqMr4FXpLCr314+RtHAWqH81b9uP71TllwK9KYT4/B+Rl/V/qnyU/WRffpllwHSuE+PwfkeHgDVPkzftx/wAGplY6Vwnx+D8j1+AL4DJiOfQFY/AUyfIqtK4dveRhw1eRnzZY/X3VyB71jqLNGjxmHnwffHzJtte6hB5l4o/ytOqt+zcAH3ipu11mEqeFq76f/i3/AKS9tuKNejGSqyjwJWNs/UsM1a8zklhNGydlJx5/dFjD2lXkYBudPcDxZQ68vSA6kH30zvgYy0RQl/h1l32+z+x0On9ounSqCZGjz/iIwAPoLgFPtq2sicNXRWJg7Wv2NfTf4HU286SKHjYMrDKspBBB8QRyIq558ouLs1ZmyhAoBQCgFARdR06G4QxzxpIh5lXUMMjocHx9dSpOLuiGrnK3nZZpMhz+DlCfFJZAP2d237K3WKqrrKOlHgU8/YtYk5jnuUPh5UZA9nkZ+2tFjZ9aRXURNsPY1p4GDJcsMHALqAHOMuAqjnhQPRjHoFQ8ZP5DUxLaHs/tLbDWUECyBgwecSS7cfoZbIPrzyrN4icvafLYW1aW4iXHBt86jddWoZduzZYxDaFbIRWk37VA83AyCalVYLqfMODZD/4F1LDBr4PnftaU3DMgkzkAJKkZPlHns8cdOVW10Ph+nkMj4kMdl98XMh1GMOwUFhaKWIVQoBYtk4AA5mrekwtbL4kat8TXD2Nvs2PqMpTG3YsZC7eXLBkIx5I5eoVLxivdRK6n5kmLsYttwaS6uGPLn5HPHLxU+ArOpinODhZWZtQWpqxqrenfaWsHZVp69TO/zpB/tUVx5EexLTeJe6y7vMmxdm+lj+4Le2WT4BsUyIyelsW/e8F5E+HgzTl6WkJ+cu797NTkjwMXj8S/6j5k630S1j8y3hX5sSD4CpsjGWIqy9qTfeyciAdAB7BUmTbYdwOpA9tAlchT61ap59xCvzpEHxNRdGkaFWXsxb7mQpOMNOXrdwfRIp+FRmXE2WBxL/pvkRZOPtMXrcr9CufgppmRotGYt+4zSe0jS/lB+ql+5TOi/RGL+DxXmef1k6X/AI5+ql+7UZ4jojF/B4rzM07RdLP5xj2xyj4rU5kQ9E4te54rzJcXGumt0uoh7W2/vYpnjxMno/FL+m+RMh1qzm5JPBJ6hIjfZmpTT3GUqFantcWu5nraHanJESLu5loxsJ9ZZME++lkRr6q3vnt+prt9Aij8x5x7bmZh7nYj7KKNiZYmUvaS/tS+iJlvabCTvZsjBDBPtIUE/SfGpM5Sv1ElQB0oUPaAUAoBQCgOE1jtJjiujbQwPOVYoxQ8y485UXBLY5g9OhqjntsevR0ROdHWykor58Dee0uxXAl3o2cFRtfb7TGxH0Zz6qZ0UWiMRL2bNcd1+diTD2jaW39/t+dHIPt24qc6KS0Ti17nivMmR8aaael1F9LY+NM8eJk9H4pf03yNo4t0/wCV2/1q/wA6Zo8SvoOJ/jfJnp4s0/5Xb/Wp/OmaPEehYn+N8ma24x04fncP0OD8KZ48SVgMS/6b5EeXj7TF63K/Qrn90GmdF46Mxb9xkSXtM0wdJXb2RP8A7gKjPE1Wh8W/d8UQJu1mxHmxzt+qgH2tn7KaxG0dB4h72l3/AIK+47X4x+TtWPzpAvwDVGsN46An7013L/YrrjtduT+Tt4l+czN8NtRrGbx0DT96b5FbcdqGpN0MSfNj+8TUZ2bx0Lhlvu+/8FbPx1qb9bpx81UX91RUZnxOiOjMJHdDxfmVs+u3b+fczt7ZXx7s4qLs6I4Wgt0FyRXu+48yWPrOTUbzZJRWzYTINGuX8y3mb5sTn4CpsZSxNKO+a5osYODdRfpay/rAL+8RU5XwMJaRwsffRNi7OtUb832/Okj/AIMaZGZS0vhF73gyUnZfqR/sxD2yfyBqckjN6awvz5fk2r2V6h4mD6xvu0ySKvTmG4PkvM8fsr1DwMJ/1D92mRhabw3B8vyWWl8GalAfydvy6FYYJGP0y7SPfUqLOWvpDC1OuXe2l4XLO4tdQx+MgLeyytW/duf4Vbbw/eZzRlh/dlb/ADy/+DRbOIecmbc9Sf6LlTH60UhB+g1GZL/YtOGs2R9b/uJ+DR0Wj8VWfLdqELDxDgp9shyPpzU547rnHVwNfqpPu2/Q6i2uo5BujdXX0qwI94q5wyjKLtJWN1CooBQCgFAKA+Tca8PakbmQ20KBLgkFoMBmX0TscY3dT4c+prKSdz6PAYrCqktbJ3j8W7uRwWv6NJZy9zNt3BVJ252+UM4BIGcAjOKo1Y9rDYmGIhnhuK7cKg6LCgPaA8zQDcKDaerzOBzPoHM0IbS3k2HRrp/Mt52+bE5+AqbMxeJox3zXNFlb8E6k/m2sn621f3yKnK+BhLSWFjvmvFlpbdmGpN5yxJ86T7gapySOeWmsKt133eZbW3ZDOfylzGvzUZviVqdWzmlp6Huwfe7eZbW3ZFbD8pcTN80IvxDVOrRzS09W92KXNltbdmemL1id/nSP/tIFTkRyy0xi5e9bsSLa24R09PNtYeXiYwx97Zqcq4HNLHYiW+b5lrBbRp5iKvzVA+FWOdzlLezMyrnGRk9BnmfooRZ7yLdarBHt3yKCzbVGclm64AHMmly8aU5Xstxpj1uNvMSdv9CUD3uoFRcs6Elva5r7EiK7Zv7mRR6WMf8ABifsqSjil1rx8iHrWurawPPMjBU5Yyu5iWCgKM455z18DUN2VzWhhpV6ipwe1nI/1u2n+DP/ANv71U1i4HqdA1/iXj5Ga9rll4w3H7MZ/wB9NYiHoLEfFHx8izs+0WxkGcTgekwuf3N1TrEc09FYiDts/uX3J8HG2mvyF1Gp9DkoR7RIBipzx62Yy0fiY+4+7b9CxhktbldyGGZemVKOM+jIyKnYzCSq0nZ3i+9EizsooV2xRpGpJYqihRk9TgePKpKzqSm7yd+030KCgFAKAUAoBQHhUHrQESbSrd/Phib2xqfiKiyNFVqR3SfMitwvYHraW31Mf8qZVwNFjMQvflzZj/wrp/yO3+pT+VRljwJ9NxH8kubMl4YsB0tLb6mP+VTlXAh4uu/flzZKi0q3XzYYh7I1HwFLGbq1Hvk+ZKRAOgA9gqSjbZlQgUB4zAdeVAUF/wAa6dDkPcx5BwQmXIPowgNVzI7Kej8TU9mD79n1Oe1HtYtE5Qxyyn0kBF6HxOT1x4VGsR3UtB15e20vE5+77XLk/kreJPnMz/Db66rrGdsNA017U2+xW8ypu+0rUnzh0QHHJExjGOhJJ54+01GdnTDQ2Fj1N9rKGfiC7c5e4lb1M5K/snl9lVuztjg6CVlBciTpfD99efjIImfnjeCqDIwepKj0VKTZnVxWGw/qTaXy2vzOksezTUyQxkijPLzpGY8jkDAUgjPgTirKEjgqaYwlrKLfcl9yyk7NNQKhfw0FQMBSZNoGc8hnHUk0yPic60vhk76rb3eQTs31Any7tHX0M8xHuyPjTI+IelsNb1aVn8reRc2vA1woA720wDkA2YfB9I3v19dSoP8AUcc9IU275Zf3+SJx4SnPnTWh/wCXp/GSrWMfTILdGX978jQ/AzHqbI/8vQfB6ZUXWkLfF/f+AvZ/GfOFt+rbbfdh6jIg9JT6nLvlf7E6DgqEHJeQj0LLMo9wfb7xU5UYyx1Rrq5LyLHTuHooHLxErnG7CReWB4M2zeR+tU2sY1MROorS+/nYt6kwFAKAUAoBQCgK/iDUTbW0syoXMaFgo8T0GceGTz9WahuyubYekqtWMG7Xe8+VRdrF8vKSGE/qup+1jWWd9Z9G9B0JezJ+DLgdpN4Iu+ksQsfg7S7A5xnCb1y5+bmpzvgcnRFFzyRq3fBK9u2z2d5p/reO3P4Kuc42982cen8njH05qdYadA7bZ++35NZ7YW8LMfX/APwqNZ8iegF/J4fk9t+1S6mYJBZqznooZmPuCjl66ax8BLQlKnHNOpZdiX3LWXi67hwb6S0tuWe5VXluPVlVbCj1mpzNbzlWBpVNlBSl89ij9Cl1TtO8kiAzsxHnkQxgHGCQCshPp5nxqHM6qOhZXvUsvltf3RSXXaXqLDCOkY/yoGb6TJuqM7OyGhsNHbJN9/kUt9xPfTflLmU+oOVHuTAqrbZ2U8Fh6fswXK/1KqSQsfKJY+skn7ag6VGMdysWdlw3ey/k7aYj07CF/abA+2psznqYzDw9qa5+Rf2XZjqMnnLHF8+TJ9yBqsoM4qmmsNHdd9i8y/suyDxmuvojj/3Mf4VKpnFU0+/chzZf2XZfpyeeskvz5CPsj21bIjinpnFS3NLsXncvbLhexi/J20II8dgLe9smrKKRxzxleftTfMtkQDkAAPQKk5m7mVAKAUAoBQCgFAKAUAoBQCgFAKAUAoCLqgl7mTuMCXY3dlum/B259WcVD3bC9PJnWfdfb2Hx6TgnUIm7545J5yxbyXXap5+U7k72bOOSgY/SzyrLK0fTrSOHqLVpqMfmtvcty779hU6lw7qsr7pbaYnw5FsdByJJJ6DmSScczUNSZ1UsXgqatGa/e4iDhLUPkk37BplZr0hhf5EboeCNSYgfg0g9bYAHrPPNMrKvSeFS9tHYjh2+itvweytHR2H466eWJWb9IIu4lVPTPI4AzVrO1keT6Vh6lbW153S3RSb5lND2V6g3nGBc9dzsT/0qc1Cgzsem8MtyfJeZaW3ZBIfyl0o9IWMn7Sw+FTqzmlp+Pu0+b/BcWvZLZr+Ulmf1AqoPuGftq2rRyz07XfspIu7Ps/0yPpbqx9Lsz/YxI+ypyROSelMVP3+Wz6F7Z6bBCMRRRxj/ACIq/AVNjknVnPbJt9rJVSZigFAKAUAoBQCgFAKAUAoBQCgFAKAUAoBQCgFAKAUAoBQCgFAKA0XN5FHzkkRB6WYD40uWjCUvZVyLaa7bSnEMqynOCYsuAf8AMyZVfpIqE09xpPD1Ie2rduz6ljUmIoBQCgFAKAUAoBQCgFAKAUAoBQCgFAKAUAoBQCgFAKAUAoCPqMLvE6xP3bspCSYzsYjk2D1wfCoe7YXpyjGScldcOJ821O14kiciOYzIOjqIBn9VhkfbWbU11nu0p6LnG8o5Xw9b6orLe44kkbb+OX0s6Roo9e4qBj2ZqPXOiUdFRV9j7G2c3e8V6huZfwyRgDjcjlVOPFcAHHrqMz4nfTwOGsnq12Mk6LpWq6h5jzMnQyyyv3fvJO72KDRJszr1sHhfaSvwSV/x3n0Hh/sttIcNck3D9cHyYwfmjm30nB9FXVNdZ4mJ01WqbKfqrx5+R3VvAiKFRVVQMBVAAA9AA5CtDyJScndu7NlCBQCgFAKAUAoBQCgFAKAUAoBQCgFAKAUAoBQCgFAKAUAoBQCgFAYyICCDzBGCPUaBOxzNj2fabE24W4YjoJGZ1H6rEg/SKooRR6FTSmKmrOfKy+h0yKAAAMAcgB0A9VXPPe0y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316" name="AutoShape 4" descr="data:image/jpeg;base64,/9j/4AAQSkZJRgABAQAAAQABAAD/2wCEAAkGBxESEhUUERQWFhUVFBcUFRUXFxsdGBYVFhcWFhgWFh0ZJCggGRolHBQXIzIhJSkrLi4uFx81ODQuNygwLi0BCgoKDg0OGhAQGzIlICQsLCwsLCwsLy4sLCwsLCwsLCwsLCwtNCwsLCwsLCwsLCwsLCwsLCwsLCwsLCwsLCwsLP/AABEIAMIBAwMBEQACEQEDEQH/xAAcAAEAAgMBAQEAAAAAAAAAAAAABAUCAwYBBwj/xABMEAACAQMCAwMHBgoIBAcBAAABAgMABBEFEgYhMQcTQSIyUWFxkbFUcoGTodIUIzNEUoKSssHRFRdCQ1Nig8IWhaKjY3Oks+Lj8CT/xAAbAQEAAwEBAQEAAAAAAAAAAAAAAQIDBAUGB//EAD4RAAIBAgIGBgoBAgQHAAAAAAABAgMRBBIFEyExUZEVQXGBodEUIjJCUmGxweHwU0OSM4Ky8SNjcoOiwtL/2gAMAwEAAhEDEQA/APuNAKAUAoBQCgFAKAUAoBQCgFAKAUAoBQCgFAKAUAoBQCgFAKAUAoBQCgFAKAUAoBQCgFAKAUAoBQCgFAKAUAoBQCgFAKAUAoBQCgFAKAUAoBQCgFAKAUAoBQCgFAKAUAoBQCgFAKAUAoBQCgFAKAUAoBQCgFAKAUAoBQCgFAKAUAoBQCgFAKAUAoBQCgFAKAUAoBQCgPGOOtARv6RhzjvY8+jeufjU2ZF0SVIPSoJPaAUAoBQCgFAKAUAoBQCgFAKAUAoBQCgFAKAUAoBQCgKPiDi2xsgfwidFYf3YO6Q59CL5WPX0rSFKc/ZRWU0t5x9x2z2a4Itroq2drFYwGwcHHl+muhYOT60Z6+J0GuccRQWMV2kbOZxGYoTkOTIhkVW2qwU7QTz5cjzrGFFym48C7nZXORHajqR5jTCq4zudnVcfPdVWt/Raa98z1r4GvWe0rVYoFlaxSFXeSMbxISpVUIbntGDv5HodhqY4am5WzESqySvY0aj2tM1hthcLeCOMyOY8IS3KQQgkjemV84YPlEZxUxwnr7dwdZZdm84v+sHWMbvwuTGcZ2R4z1x5mM+qun0elusY66Z1uoPHfaSZ7i8ue8y05hLRs7RxnuXCxoY1MW853kDGDmueKdOrZJcP35m7tKF7nybaPQK7zjuzvuCOGbiS0nubS9WFogpAEskYjYENJ3/k7dvdgkEbgfHGK5K1SKmoyj+/I6KcW03claZ2r6mh7tmgm25HeNG2Xx45UoMfqg1z4ujCnDPE9HRVOOKxGqnus3sLmDtavM+XFBj0gOP9xrztYz6KWgqPuyfgXFp2olvOW3HtknX7e5YD301j/f8AY5Z6Fa3ZuUX/AOxf2XGok6LAx/Rju4ifdJsNXUjhqYBw33XbF/a5eWWpvJ1t5UGCckxMDjwHdyNUnLOko7pJ8/ukb/6QjHnEp89So97AA1JTI+okI4IyCCPSOlCjVjKgFAKAUAoBQCgFAKAUAoBQCgFAKA+XdsPHE1oVtLY7JJI+8klHnIjFlURnwYlGy3gBy5nI7MLQU/WkYVqjirI+OTaZcLF+EOrKplVdzAgs8itIrDPnAhCd3jXoKcW8qOZxlbMzs9S1jTrjS40aOJr2BC+2MNEq97JtdgEwjvtWN2TkObEYwRXNGFSNV/CzZyTht3lFa6jq9wmIWuTGFC/iVZIlVcYBMYCLjaBk45cvGtXGjHfYzTm9xZX/AAFO1kbwTRTssjCRu/UhYgi+e8hAEivuBXJ84YzVI4iKnltbuLum8t7kaLjyYaf+AAMqCPasqu3ebu8LkHoO6KnZsHQeJ6VZ4dazOV1vq5Tm302VYTMylY1kSIkgjynVnXr4YQ8/WPTW2dN5UZ5Ha521jrmmtpZgnhhN15c6ACSNDJGDGhkaMj8aybyFGFbkDgkVzSp1FVzJu279+RupRcLM4FVbmwzgciRnluBGCfDIyPXzrq2HNtO94S0PTZ9PmaZ5EnJIRd0bO7W696/4Kp2ltyvgg+OOdctWpUjUVt3nxOiEYOJx1rq88PKCWREDs6qG5EsAhLgcmJQAHIIxkdCa6HBS9pGOdrYjoOyvSoLq/WK4TehikONzDmoBBypBrnxqvS7zqwNepRq56bsz7K/Znph6ROPZK/8AEmvI1cT2lpjF/F4LyI8nZZpx6d8PZJ/MGmRF1prFLhyIz9kliektwP1oz8Uo6aNFp3EcI8n5nkPZTBGcxXVwh9KlQfeoFRq0tzEtN1JK04Rfd+S50/hS4iBxqV0f0d2xsenPeK2fD0VOV8TkqY2nN/4Me66+jJEej3YbLTwP/mNsUk/bjkHwqbMzdai1si1/muuTX3LKC2lH9vHqzvBPr3jd/wBVWMHKPD9/fkS4Q2PLIJ9IBA9xJ+NCjt1GyhAoBQCgFAKAUAoBQCgFAKAUByfaRw895aOIIonuAB3bOiFwNy7kjZx5BK7vKyMHHtG1CooS27ilSN1sPm/D/EkenWb2N6Uld3dhGNsyW4KrtSTqgy6uSFLEbwdvM11zpurPPDyuYqShHLI4XWNYuLvmwAiiA2xxoqRRg4UHagC7iTjdjxxyGAOqEIw7WYSk5HX6Nw9DfaTLK11Mv4O4ZhMGkji7mNmkEQU5KssqtyGQUHXqeedR06qVt/A2hHNDecfDr9ykJtxITblXTuiBsO9t+8j9MMFYN1G0DpkHpdOLebrMdY7WJNhwldzW0lzHE7ImzbsXeZNzlGChMnKnmRjIFVlWgpKLZKpSauXmjcfS21i9iwk3YlAlYgtA2AI0RGHmAqc5wRvOPNGcp4dSnn7O8vGrZZWcVFbu6u6glYwGkP6IZggJ9rMB9NdN0rIxs3tO64U1vTlsJoLuKIzSkqnkuobul3wm4eMgqO8YruXnjzuXOuWrTqaxSi9n7uN4Tjlszg+ZJYDGPK5ZwoyMdckAEgcz4jxrrOfsO57P7fS5IZ1vT3ckgFvG3egd4WIkyqspEbKY0G8+T5YHjz5K7qKSy9pvSytbSm4O138CvRPHESAHURu/lAMMYZgoyR80Uxjao37Dq0Zh1iMSqV7Xv4H0odsD+Nov1x+5Xjax8D6XoBfyeH5M17YfTZ+6f/66nWEPQHCp4fk2r2vx+Nq/1g+7TWFXoCfVNcjYva9D420n7a01hXoGp8a8TYva7beNvN70/nTWfIr0DW+JePkbF7XLPxhuPdH9+msRHQVf4l4+Rtj7WbA9Y7ge1E/g5qc6KvQeJXWuf4JUfafpp6tIPbG38M01iM3obFLqXNFqeMbMKHZpVQgEO1vNsIIyCH2bSPXmpzI5fQazdla/DMr8r3PYeMtObpdw/S4X97FFOL6w8BiVvpvkWNtq1vJ+Tmif5sin4GpuYSo1I+1FruJmakzPaAUAoBQCgFAKAUAoCFq1i0yBVleJlbcGXoSAQFkU+fHz5ryzjqKmLsyGrnxbUux+aG3uJjKjGNGeOGMNzVeeCzc8hQcLjmQOdejHGJySt3nNKhvZX9nusWAt7i31BYisvdxxNtKu2WZ8SSJzEaukZDHzd3oGBevCeZSh1EUpKzTOMN26SZTMW1nKoGJEe7yWUZJzkAKc+cBzzXRlTW0xbaew6bgfg1dQiuCkyiWOLyY3DKFcupRy4yChVJFPLIJ6dCca1Z02tmw0p01JNkfh/i2XT1lgi2SRyOe9dGYb12GP8S3Ip1JD4zkL4DnM6KqWkyFUyeqQdH4Vu7mKSWGJ3SOMuCq7t7K6K0Y25O/DltvUhfXVpVoRaTZEabltR0fCHGEdlBLa3sRfe+zbJEp7hMEkyK43SDvCp7s9NpI54Bxq0HOSlB/k0hPKsrORtNOmnaRth8lDM+1MALlQSqjaMZkXkMYB5Dwroc4xsY5W3c+j9kemW88dxFPBG5dTErcxIyb90gk2thQrJEQeTdcZxXHipOLTTOiilazNLdkl0ZHJjTYx8gJcbAnXzt8cpK9PEnr1qfTI2/H5IVDaXNj2LoHDPcOq7SNg2s27PXftUEY8NnXxNYVsTrIONjswc3hayqx3q+wsJOyGDHk3MoOR1VSNviOWOfr8PQa4dWe4tPVeuC8SGOx8/KwOX+Fnn4/2hy//AHOmrNOn/wDl+P4I9z2Rzhh3dwjL4lkKkcvQCeWfXUas0jp6FvWht7SG/ZRfDGHgOc58psA+HVedNWzVadw/Wn4eZrbsr1H0wH/Ub+K1GRlunMNwfJeZiey3Uf8AwfrD92oyMnpvDfPl+TBuzDUv0Yj/AKn8xU5GT01hfny/Jqfs11MdIkPslT+JFMjLLTGE4vkewcFazDzijkT/AMudAf8ApcUyyREtI4Cp7TT7YvyPZtL1gflrVpsf4sSSn9rm320tLrRCrYD3J5extfgiPpBckSafcwnrmNHOT6Akox9ANRb5GnpGX2a0ZL52+qLvg+5t7Z2jlncAlSA00lu8Q55yjYjf15c9OQqYtL9sceNhUrJTjBdyUk+9bVy7z6TaXP8Ah3m71TIp9Hmle7z1HPJ61qeDOPxQt2fm5dRZwN2M+rp9Gak538jOhAoBQCgFAKAUAoD4trfHOo2WpSPeRuIgkqW9srAROu8BJGbnu5LndgkZwAATXoQoQnTtHf1s55VHGW0+d8Q3f4VeSPEMiWT8UojVCA2NsZVBgsudpPPJGcnNddNZIJM5pvNLYXnZlpVndTSx3JZCIJGWTcgiCuBDlgwyHDSqVIOM+HLnliZzgk48TSlGLvcpbm5lsbiWK1nlAjmALY7tmeBmA3KGbkGLcicHxHgNUlUinJfrKtuDsiz4J4R/pORwJo4yA7MmPLGVOxo0HJkDlQQCMD0ZFZ1q2qW4mnTzs6yLWLDQhNFbO9zcvtSUZKKu3dyJGR/bPJTkYxkVhkqYizlsRrmjS2IqtI1e6uC7WGmWsaqsjmUWzSvujUyBO8bIMhIGARkkg1ecIxspzfMiM3Lcjdo/ajfWzSLfI8pZkAjaOOExIdxkbAQEuQUwGGORzSeEhL2PMKs1skc5a6rqlw0nczznKySuyZj3LCpck93jysKBgeJArVwpQtdIzUpyewuuCu0aayEou2nuVcptR3yVBJ7x90mT5oXCdCT4dazrYZVLZbIvCtb2iPwLxC39LxS3Fwe7LzFnY7EIMUgUlRhV57eXppXhGNF7OBagp1KqjHa31H3H/i7T/lcH1i/zryc8eJ6foOJ/jfJmJ4y075XD+2KZo8SfQMT/ABvkYHjbTflUXvP8qZ1xLdHYr+NmtuPNMH50nub+ApmRPRuK+BmDdoOlj85X9iQ/BaZ0W6LxfwfTzMD2i6V8p/7Uv3KZkT0Ti/g8V5nn9Y+lfKP+1N9ymZDonF/B4rzMl7Q9LP5yPq5fu0zojorF/B4rzN0fHemHpcp7mHxFMyKvRuKXuM3R8Y6cel3B9LgfGo1keJR4DEr+m+RLg4gs38y5gb5sqH4GrXRnLDVo74NdzJhEcg/suPoIqTL1ovgR7bR7aNy8cMaORgsiBSwPg23G4e2osi8q9SSyyk2vmzb+BIPNGz5h28/SQOR+kGpKZn1m2FGHVt3oJAB+nGAfcKEOxsoQKAUAoBQCgFAfAePdOvby/kE7RR91vRAJC++NWZ1MUMe+Qyd2ybgF8ATgEV6VGcadPZ1/u85akXKR5o+oWenXqQTwQ5hk3TTPC29dkZkR4yZZG3MdmMBR5QG30TKM6kHJPf1X/BKai0jmONDam5b8CRUt3VWTazNvDDcSwc+QQ2V2csbK3o5svr7zGra/qkrgTS4b2/jiupHBZs4KlhL3YLNG7bgU8lDzwRyI5cqrXk4QvFE04qUtphfd9pF3LFbXGZVTunlVCpXLK5Vd/j5K5IyMEgGpjatFOS2Bt03sM+GtBk1W7fDRoXLySAMFILBmLxofOXfjIHTd4DFRUqKjARjrHcaLrF3o1xKAiCcqsbKzh0XDByGETEFuWOuV3H00nCNaK4BSdJtGvSNAudUuJWgU4ZpJGLOGKEq8iK5J3HJATdjxqZVI0opMhQc22S+GeJbrRpJkMZ7xtgaGRyEXmGZmVT+UKgKD4bsnOMGtSlGuk795aE3T2MiaboN3qk8rwq7gtIxkdtxBCM8aSHOcttVAenP1VaVSNKKTKqLqNsqjZSQz93KpR1OGU4yCR0OOh59KzxUlKhJr92noaHWXHU78X9GWSQOeisfYprwT9Cc4re1zN6abOekMp9kbfyoUdekt8lzRuXQrw9La4Pshk/lU7SvpVD41zRuj4Yv26Wlx9MTj4ipyso8bhl/UXM3pwZqJ/NZfpAHxNMr4FHpHCr30bV4E1M/mr/tIPi1MsuBXpTCfH4PyMxwBqnyU/WRffpllwI6Vwnx+D8jL+r7VPkx+si+/TIyOlcJ8fg/I8/q/1T5MfrIvv0yy4DpXCfH4PyLJ9H17GHjkkHok7mX/ANwtmptI59fo2900uzMvoRJNFv8A++0wSfMiKH/05A+yoy8UaLEYd+xXa7Xf/URW0YHmbW9tyOfKNnRf83lBWA+mlvkaekPdnhLtaT8jo+ENWWIskt7K2WUKRNsMQ6HMd15LDmPNDHlyzUxklsuefjaLnaUKaXHZe/fH8H0W1uX5BbpH9UsYDt06FCg8RzCHrWp4c4rrhbsezxv9S3hLY8sAH0Akj3kCpMHbqNlCBQCgFAKAUAoD53xL2Wxz3S3VrObV9++TapYtJvL94p3Ao5JPpHTkOeeqninGGWSuZSpJu6OF7bNWaW8EJDoIMjYfMcMFZZlOATkMVIOQO75dTXTg4WjfiY4h7bHJcNRRreQJcxB0d4gwZym1ZdhWXcD0CsG55BGfaOio24NxZlDZLaWvaGLWO7MlgzmO4R5TIHBRu9Z1kSMKAUUEOCpJ64wB1zoZnG0+ovWsndEDhe1W9vIY7mVhvaNAShfft2qsbEEEAqNobnjAzyHK9R6uDcUVgs0tpO4it30i+lS1n8vawDKhDRRykMqhm5F9mBuXpk+PSlNqtBZkWn/w5bDTw3ph1W/AlkiRpZBJIOamUedKYgoK94QGYjI5kkdOU1JamGwiK1ktpis1zo11KsUkRnCGIyJ5Yjyysw8oAb/IAIwcbiOvRaNaKbWwNum2kbuFdBOq3r5eKLezyugYhvK3MTECDuAcjlnIBqKtTVQRMI6x3ZFtNQudJuJRDJEZwO6aRPLVMOrOi7gATlACcHHMDn0s4xrRV9xW7puyJnZ5cb9Zt5MBS88jlV6AukhIGfDJqK6tRa+Rak7zufpevHO0UAoDF5FHUge00JSbNcV1GxwrqT6AwJ+ygcWt6N1CCDqmsW9sAbiVI92du44zjrj01DaW81pUKlV2pxb7CsbjjTR+dR/b/AVGePE6OjsV/GzA8eaZ8qT3N/KmdE9GYr4GejjvTPlSe5v5UzodG4r4Gb4OMNPcgLdRZJwAWAyT0HOmaPEpLA4mKu4PkXImU9GHvFWOXK+B5JEjjDBWHoIB+NAm1uKybhiybP8A/PEC3UooQn2lMGosjdYuuvefft+pAbgyJRi3uLuADoI7hyv7Mm4VXJwZt6fJ+3GMu2K+1jUND1ND+L1HcP0ZrdD72Ug0tLqZb0jCyXrUbdkn97mxZ9Yj8+K0nHh3cjxMfbvDD7aeuVccHLdKUe1J/RostK1WWRtktrNAwGcsUaM8wMBkY8+fiBUpt9RjVowgrxmpdl78mi1qxzigFAKAUB8B7Y3ul1MzNEe6jSJIXePdE42lyp3Da3lPICp54FenhMrp2vtOWtdSv1ETtI1awuUhazjiDoBDKyhlOI0URiJc7TD54zjI2AchjNsPCcW83b+/MrVlFq6ON05YjIgmEhjLYbuiu/nyym4EE9OR69MjrXRO9roxja+07LtL0m3srlHs5XzIG5ptCRlB3Miq6nPebgdwwMbq58PKU42kjaqlF3Rzmg2ou7iCCeYoDshjYqXxlsJFyOVBLEA8wMjoOm03ki2kZx9d2Za8W6U2m37x2spLtvKCNGDxRy52orHzm7tiNy+/PTOlPWwvJF5xyS9U94V0KbU7tDcs+DIivI0chEvdjy4zIowsndxnmxGcHnnqq1FTh6ohBzfrE3U+Cr7TpHMc8casnd9+00cOQzZ7tS7Bt2EGSMeIzjNVjXhUW1d28s6covYzPhnhZLu/dby5jdgTJL3QLpJ5JZiZVwqt4k+PPnmoqVslP1UI005bSjW2FjfbY53MlvKybxEEO5QQxUOxAGcjJ9Zx0yrTcqDduo6MDSi8XCD23f7uOiuOK73uwTey954qrjGCeoKLgcuoJ9fqHiXfE+2jgKGeypq3zXmyTHxhHsAdbx38Wa9lIPIc9qlepyMej7JbX6zOWjp5tjil/wBC+9yDJxGjyBmibZhgU76VgQQRnynzu59d3Ln15Yi5qsDKMLKSvxsvL7HsXFSRqoisrQMM5kkTvHJzkFS2MY9eai64B6PlJtzqStwTsb17RNSxsSVV9GyKPPu24+ypztleicLe8lzbNE2q6vPzL3jepBIB7kAFLsvGjgafVHvs/qR5dE1OdtzwXcjYwGkSQnA6AF/ClmzSOJwlNWjKK7GvsbU4K1I9LWT6do+JqMr4FXpLCr314+RtHAWqH81b9uP71TllwK9KYT4/B+Rl/V/qnyU/WRffpllwHSuE+PwfkeHgDVPkzftx/wAGplY6Vwnx+D8j1+AL4DJiOfQFY/AUyfIqtK4dveRhw1eRnzZY/X3VyB71jqLNGjxmHnwffHzJtte6hB5l4o/ytOqt+zcAH3ipu11mEqeFq76f/i3/AKS9tuKNejGSqyjwJWNs/UsM1a8zklhNGydlJx5/dFjD2lXkYBudPcDxZQ68vSA6kH30zvgYy0RQl/h1l32+z+x0On9ounSqCZGjz/iIwAPoLgFPtq2sicNXRWJg7Wv2NfTf4HU286SKHjYMrDKspBBB8QRyIq558ouLs1ZmyhAoBQCgFARdR06G4QxzxpIh5lXUMMjocHx9dSpOLuiGrnK3nZZpMhz+DlCfFJZAP2d237K3WKqrrKOlHgU8/YtYk5jnuUPh5UZA9nkZ+2tFjZ9aRXURNsPY1p4GDJcsMHALqAHOMuAqjnhQPRjHoFQ8ZP5DUxLaHs/tLbDWUECyBgwecSS7cfoZbIPrzyrN4icvafLYW1aW4iXHBt86jddWoZduzZYxDaFbIRWk37VA83AyCalVYLqfMODZD/4F1LDBr4PnftaU3DMgkzkAJKkZPlHns8cdOVW10Ph+nkMj4kMdl98XMh1GMOwUFhaKWIVQoBYtk4AA5mrekwtbL4kat8TXD2Nvs2PqMpTG3YsZC7eXLBkIx5I5eoVLxivdRK6n5kmLsYttwaS6uGPLn5HPHLxU+ArOpinODhZWZtQWpqxqrenfaWsHZVp69TO/zpB/tUVx5EexLTeJe6y7vMmxdm+lj+4Le2WT4BsUyIyelsW/e8F5E+HgzTl6WkJ+cu797NTkjwMXj8S/6j5k630S1j8y3hX5sSD4CpsjGWIqy9qTfeyciAdAB7BUmTbYdwOpA9tAlchT61ap59xCvzpEHxNRdGkaFWXsxb7mQpOMNOXrdwfRIp+FRmXE2WBxL/pvkRZOPtMXrcr9CufgppmRotGYt+4zSe0jS/lB+ql+5TOi/RGL+DxXmef1k6X/AI5+ql+7UZ4jojF/B4rzM07RdLP5xj2xyj4rU5kQ9E4te54rzJcXGumt0uoh7W2/vYpnjxMno/FL+m+RMh1qzm5JPBJ6hIjfZmpTT3GUqFantcWu5nraHanJESLu5loxsJ9ZZME++lkRr6q3vnt+prt9Aij8x5x7bmZh7nYj7KKNiZYmUvaS/tS+iJlvabCTvZsjBDBPtIUE/SfGpM5Sv1ElQB0oUPaAUAoBQCgOE1jtJjiujbQwPOVYoxQ8y485UXBLY5g9OhqjntsevR0ROdHWykor58Dee0uxXAl3o2cFRtfb7TGxH0Zz6qZ0UWiMRL2bNcd1+diTD2jaW39/t+dHIPt24qc6KS0Ti17nivMmR8aaael1F9LY+NM8eJk9H4pf03yNo4t0/wCV2/1q/wA6Zo8SvoOJ/jfJnp4s0/5Xb/Wp/OmaPEehYn+N8ma24x04fncP0OD8KZ48SVgMS/6b5EeXj7TF63K/Qrn90GmdF46Mxb9xkSXtM0wdJXb2RP8A7gKjPE1Wh8W/d8UQJu1mxHmxzt+qgH2tn7KaxG0dB4h72l3/AIK+47X4x+TtWPzpAvwDVGsN46An7013L/YrrjtduT+Tt4l+czN8NtRrGbx0DT96b5FbcdqGpN0MSfNj+8TUZ2bx0Lhlvu+/8FbPx1qb9bpx81UX91RUZnxOiOjMJHdDxfmVs+u3b+fczt7ZXx7s4qLs6I4Wgt0FyRXu+48yWPrOTUbzZJRWzYTINGuX8y3mb5sTn4CpsZSxNKO+a5osYODdRfpay/rAL+8RU5XwMJaRwsffRNi7OtUb832/Okj/AIMaZGZS0vhF73gyUnZfqR/sxD2yfyBqckjN6awvz5fk2r2V6h4mD6xvu0ySKvTmG4PkvM8fsr1DwMJ/1D92mRhabw3B8vyWWl8GalAfydvy6FYYJGP0y7SPfUqLOWvpDC1OuXe2l4XLO4tdQx+MgLeyytW/duf4Vbbw/eZzRlh/dlb/ADy/+DRbOIecmbc9Sf6LlTH60UhB+g1GZL/YtOGs2R9b/uJ+DR0Wj8VWfLdqELDxDgp9shyPpzU547rnHVwNfqpPu2/Q6i2uo5BujdXX0qwI94q5wyjKLtJWN1CooBQCgFAKA+Tca8PakbmQ20KBLgkFoMBmX0TscY3dT4c+prKSdz6PAYrCqktbJ3j8W7uRwWv6NJZy9zNt3BVJ252+UM4BIGcAjOKo1Y9rDYmGIhnhuK7cKg6LCgPaA8zQDcKDaerzOBzPoHM0IbS3k2HRrp/Mt52+bE5+AqbMxeJox3zXNFlb8E6k/m2sn621f3yKnK+BhLSWFjvmvFlpbdmGpN5yxJ86T7gapySOeWmsKt133eZbW3ZDOfylzGvzUZviVqdWzmlp6Huwfe7eZbW3ZFbD8pcTN80IvxDVOrRzS09W92KXNltbdmemL1id/nSP/tIFTkRyy0xi5e9bsSLa24R09PNtYeXiYwx97Zqcq4HNLHYiW+b5lrBbRp5iKvzVA+FWOdzlLezMyrnGRk9BnmfooRZ7yLdarBHt3yKCzbVGclm64AHMmly8aU5Xstxpj1uNvMSdv9CUD3uoFRcs6Elva5r7EiK7Zv7mRR6WMf8ABifsqSjil1rx8iHrWurawPPMjBU5Yyu5iWCgKM455z18DUN2VzWhhpV6ipwe1nI/1u2n+DP/ANv71U1i4HqdA1/iXj5Ga9rll4w3H7MZ/wB9NYiHoLEfFHx8izs+0WxkGcTgekwuf3N1TrEc09FYiDts/uX3J8HG2mvyF1Gp9DkoR7RIBipzx62Yy0fiY+4+7b9CxhktbldyGGZemVKOM+jIyKnYzCSq0nZ3i+9EizsooV2xRpGpJYqihRk9TgePKpKzqSm7yd+030KCgFAKAUAoBQHhUHrQESbSrd/Phib2xqfiKiyNFVqR3SfMitwvYHraW31Mf8qZVwNFjMQvflzZj/wrp/yO3+pT+VRljwJ9NxH8kubMl4YsB0tLb6mP+VTlXAh4uu/flzZKi0q3XzYYh7I1HwFLGbq1Hvk+ZKRAOgA9gqSjbZlQgUB4zAdeVAUF/wAa6dDkPcx5BwQmXIPowgNVzI7Kej8TU9mD79n1Oe1HtYtE5Qxyyn0kBF6HxOT1x4VGsR3UtB15e20vE5+77XLk/kreJPnMz/Db66rrGdsNA017U2+xW8ypu+0rUnzh0QHHJExjGOhJJ54+01GdnTDQ2Fj1N9rKGfiC7c5e4lb1M5K/snl9lVuztjg6CVlBciTpfD99efjIImfnjeCqDIwepKj0VKTZnVxWGw/qTaXy2vzOksezTUyQxkijPLzpGY8jkDAUgjPgTirKEjgqaYwlrKLfcl9yyk7NNQKhfw0FQMBSZNoGc8hnHUk0yPic60vhk76rb3eQTs31Any7tHX0M8xHuyPjTI+IelsNb1aVn8reRc2vA1woA720wDkA2YfB9I3v19dSoP8AUcc9IU275Zf3+SJx4SnPnTWh/wCXp/GSrWMfTILdGX978jQ/AzHqbI/8vQfB6ZUXWkLfF/f+AvZ/GfOFt+rbbfdh6jIg9JT6nLvlf7E6DgqEHJeQj0LLMo9wfb7xU5UYyx1Rrq5LyLHTuHooHLxErnG7CReWB4M2zeR+tU2sY1MROorS+/nYt6kwFAKAUAoBQCgK/iDUTbW0syoXMaFgo8T0GceGTz9WahuyubYekqtWMG7Xe8+VRdrF8vKSGE/qup+1jWWd9Z9G9B0JezJ+DLgdpN4Iu+ksQsfg7S7A5xnCb1y5+bmpzvgcnRFFzyRq3fBK9u2z2d5p/reO3P4Kuc42982cen8njH05qdYadA7bZ++35NZ7YW8LMfX/APwqNZ8iegF/J4fk9t+1S6mYJBZqznooZmPuCjl66ax8BLQlKnHNOpZdiX3LWXi67hwb6S0tuWe5VXluPVlVbCj1mpzNbzlWBpVNlBSl89ij9Cl1TtO8kiAzsxHnkQxgHGCQCshPp5nxqHM6qOhZXvUsvltf3RSXXaXqLDCOkY/yoGb6TJuqM7OyGhsNHbJN9/kUt9xPfTflLmU+oOVHuTAqrbZ2U8Fh6fswXK/1KqSQsfKJY+skn7ag6VGMdysWdlw3ey/k7aYj07CF/abA+2psznqYzDw9qa5+Rf2XZjqMnnLHF8+TJ9yBqsoM4qmmsNHdd9i8y/suyDxmuvojj/3Mf4VKpnFU0+/chzZf2XZfpyeeskvz5CPsj21bIjinpnFS3NLsXncvbLhexi/J20II8dgLe9smrKKRxzxleftTfMtkQDkAAPQKk5m7mVAKAUAoBQCgFAKAUAoBQCgFAKAUAoCLqgl7mTuMCXY3dlum/B259WcVD3bC9PJnWfdfb2Hx6TgnUIm7545J5yxbyXXap5+U7k72bOOSgY/SzyrLK0fTrSOHqLVpqMfmtvcty779hU6lw7qsr7pbaYnw5FsdByJJJ6DmSScczUNSZ1UsXgqatGa/e4iDhLUPkk37BplZr0hhf5EboeCNSYgfg0g9bYAHrPPNMrKvSeFS9tHYjh2+itvweytHR2H466eWJWb9IIu4lVPTPI4AzVrO1keT6Vh6lbW153S3RSb5lND2V6g3nGBc9dzsT/0qc1Cgzsem8MtyfJeZaW3ZBIfyl0o9IWMn7Sw+FTqzmlp+Pu0+b/BcWvZLZr+Ulmf1AqoPuGftq2rRyz07XfspIu7Ps/0yPpbqx9Lsz/YxI+ypyROSelMVP3+Wz6F7Z6bBCMRRRxj/ACIq/AVNjknVnPbJt9rJVSZigFAKAUAoBQCgFAKAUAoBQCgFAKAUAoBQCgFAKAUAoBQCgFAKA0XN5FHzkkRB6WYD40uWjCUvZVyLaa7bSnEMqynOCYsuAf8AMyZVfpIqE09xpPD1Ie2rduz6ljUmIoBQCgFAKAUAoBQCgFAKAUAoBQCgFAKAUAoBQCgFAKAUAoCPqMLvE6xP3bspCSYzsYjk2D1wfCoe7YXpyjGScldcOJ821O14kiciOYzIOjqIBn9VhkfbWbU11nu0p6LnG8o5Xw9b6orLe44kkbb+OX0s6Roo9e4qBj2ZqPXOiUdFRV9j7G2c3e8V6huZfwyRgDjcjlVOPFcAHHrqMz4nfTwOGsnq12Mk6LpWq6h5jzMnQyyyv3fvJO72KDRJszr1sHhfaSvwSV/x3n0Hh/sttIcNck3D9cHyYwfmjm30nB9FXVNdZ4mJ01WqbKfqrx5+R3VvAiKFRVVQMBVAAA9AA5CtDyJScndu7NlCBQCgFAKAUAoBQCgFAKAUAoBQCgFAKAUAoBQCgFAKAUAoBQCgFAYyICCDzBGCPUaBOxzNj2fabE24W4YjoJGZ1H6rEg/SKooRR6FTSmKmrOfKy+h0yKAAAMAcgB0A9VXPPe0y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318" name="AutoShape 6" descr="data:image/jpeg;base64,/9j/4AAQSkZJRgABAQAAAQABAAD/2wCEAAkGBxESEhUUERQWFhUVFBcUFRUXFxsdGBYVFhcWFhgWFh0ZJCggGRolHBQXIzIhJSkrLi4uFx81ODQuNygwLi0BCgoKDg0OGhAQGzIlICQsLCwsLCwsLy4sLCwsLCwsLCwsLCwtNCwsLCwsLCwsLCwsLCwsLCwsLCwsLCwsLCwsLP/AABEIAMIBAwMBEQACEQEDEQH/xAAcAAEAAgMBAQEAAAAAAAAAAAAABAUCAwYBBwj/xABMEAACAQMCAwMHBgoIBAcBAAABAgMABBEFEgYhMQcTQSIyUWFxkbFUcoGTodIUIzNEUoKSssHRFRdCQ1Nig8IWhaKjY3Oks+Lj8CT/xAAbAQEAAwEBAQEAAAAAAAAAAAAAAQIDBAUGB//EAD4RAAIBAgIGBgoBAgQHAAAAAAABAgMRBBIFEyExUZEVQXGBodEUIjJCUmGxweHwU0OSM4Ky8SNjcoOiwtL/2gAMAwEAAhEDEQA/APuNAKAUAoBQCgFAKAUAoBQCgFAKAUAoBQCgFAKAUAoBQCgFAKAUAoBQCgFAKAUAoBQCgFAKAUAoBQCgFAKAUAoBQCgFAKAUAoBQCgFAKAUAoBQCgFAKAUAoBQCgFAKAUAoBQCgFAKAUAoBQCgFAKAUAoBQCgFAKAUAoBQCgFAKAUAoBQCgFAKAUAoBQCgFAKAUAoBQCgPGOOtARv6RhzjvY8+jeufjU2ZF0SVIPSoJPaAUAoBQCgFAKAUAoBQCgFAKAUAoBQCgFAKAUAoBQCgKPiDi2xsgfwidFYf3YO6Q59CL5WPX0rSFKc/ZRWU0t5x9x2z2a4Itroq2drFYwGwcHHl+muhYOT60Z6+J0GuccRQWMV2kbOZxGYoTkOTIhkVW2qwU7QTz5cjzrGFFym48C7nZXORHajqR5jTCq4zudnVcfPdVWt/Raa98z1r4GvWe0rVYoFlaxSFXeSMbxISpVUIbntGDv5HodhqY4am5WzESqySvY0aj2tM1hthcLeCOMyOY8IS3KQQgkjemV84YPlEZxUxwnr7dwdZZdm84v+sHWMbvwuTGcZ2R4z1x5mM+qun0elusY66Z1uoPHfaSZ7i8ue8y05hLRs7RxnuXCxoY1MW853kDGDmueKdOrZJcP35m7tKF7nybaPQK7zjuzvuCOGbiS0nubS9WFogpAEskYjYENJ3/k7dvdgkEbgfHGK5K1SKmoyj+/I6KcW03claZ2r6mh7tmgm25HeNG2Xx45UoMfqg1z4ujCnDPE9HRVOOKxGqnus3sLmDtavM+XFBj0gOP9xrztYz6KWgqPuyfgXFp2olvOW3HtknX7e5YD301j/f8AY5Z6Fa3ZuUX/AOxf2XGok6LAx/Rju4ifdJsNXUjhqYBw33XbF/a5eWWpvJ1t5UGCckxMDjwHdyNUnLOko7pJ8/ukb/6QjHnEp89So97AA1JTI+okI4IyCCPSOlCjVjKgFAKAUAoBQCgFAKAUAoBQCgFAKA+XdsPHE1oVtLY7JJI+8klHnIjFlURnwYlGy3gBy5nI7MLQU/WkYVqjirI+OTaZcLF+EOrKplVdzAgs8itIrDPnAhCd3jXoKcW8qOZxlbMzs9S1jTrjS40aOJr2BC+2MNEq97JtdgEwjvtWN2TkObEYwRXNGFSNV/CzZyTht3lFa6jq9wmIWuTGFC/iVZIlVcYBMYCLjaBk45cvGtXGjHfYzTm9xZX/AAFO1kbwTRTssjCRu/UhYgi+e8hAEivuBXJ84YzVI4iKnltbuLum8t7kaLjyYaf+AAMqCPasqu3ebu8LkHoO6KnZsHQeJ6VZ4dazOV1vq5Tm302VYTMylY1kSIkgjynVnXr4YQ8/WPTW2dN5UZ5Ha521jrmmtpZgnhhN15c6ACSNDJGDGhkaMj8aybyFGFbkDgkVzSp1FVzJu279+RupRcLM4FVbmwzgciRnluBGCfDIyPXzrq2HNtO94S0PTZ9PmaZ5EnJIRd0bO7W696/4Kp2ltyvgg+OOdctWpUjUVt3nxOiEYOJx1rq88PKCWREDs6qG5EsAhLgcmJQAHIIxkdCa6HBS9pGOdrYjoOyvSoLq/WK4TehikONzDmoBBypBrnxqvS7zqwNepRq56bsz7K/Znph6ROPZK/8AEmvI1cT2lpjF/F4LyI8nZZpx6d8PZJ/MGmRF1prFLhyIz9kliektwP1oz8Uo6aNFp3EcI8n5nkPZTBGcxXVwh9KlQfeoFRq0tzEtN1JK04Rfd+S50/hS4iBxqV0f0d2xsenPeK2fD0VOV8TkqY2nN/4Me66+jJEej3YbLTwP/mNsUk/bjkHwqbMzdai1si1/muuTX3LKC2lH9vHqzvBPr3jd/wBVWMHKPD9/fkS4Q2PLIJ9IBA9xJ+NCjt1GyhAoBQCgFAKAUAoBQCgFAKAUByfaRw895aOIIonuAB3bOiFwNy7kjZx5BK7vKyMHHtG1CooS27ilSN1sPm/D/EkenWb2N6Uld3dhGNsyW4KrtSTqgy6uSFLEbwdvM11zpurPPDyuYqShHLI4XWNYuLvmwAiiA2xxoqRRg4UHagC7iTjdjxxyGAOqEIw7WYSk5HX6Nw9DfaTLK11Mv4O4ZhMGkji7mNmkEQU5KssqtyGQUHXqeedR06qVt/A2hHNDecfDr9ykJtxITblXTuiBsO9t+8j9MMFYN1G0DpkHpdOLebrMdY7WJNhwldzW0lzHE7ImzbsXeZNzlGChMnKnmRjIFVlWgpKLZKpSauXmjcfS21i9iwk3YlAlYgtA2AI0RGHmAqc5wRvOPNGcp4dSnn7O8vGrZZWcVFbu6u6glYwGkP6IZggJ9rMB9NdN0rIxs3tO64U1vTlsJoLuKIzSkqnkuobul3wm4eMgqO8YruXnjzuXOuWrTqaxSi9n7uN4Tjlszg+ZJYDGPK5ZwoyMdckAEgcz4jxrrOfsO57P7fS5IZ1vT3ckgFvG3egd4WIkyqspEbKY0G8+T5YHjz5K7qKSy9pvSytbSm4O138CvRPHESAHURu/lAMMYZgoyR80Uxjao37Dq0Zh1iMSqV7Xv4H0odsD+Nov1x+5Xjax8D6XoBfyeH5M17YfTZ+6f/66nWEPQHCp4fk2r2vx+Nq/1g+7TWFXoCfVNcjYva9D420n7a01hXoGp8a8TYva7beNvN70/nTWfIr0DW+JePkbF7XLPxhuPdH9+msRHQVf4l4+Rtj7WbA9Y7ge1E/g5qc6KvQeJXWuf4JUfafpp6tIPbG38M01iM3obFLqXNFqeMbMKHZpVQgEO1vNsIIyCH2bSPXmpzI5fQazdla/DMr8r3PYeMtObpdw/S4X97FFOL6w8BiVvpvkWNtq1vJ+Tmif5sin4GpuYSo1I+1FruJmakzPaAUAoBQCgFAKAUAoCFq1i0yBVleJlbcGXoSAQFkU+fHz5ryzjqKmLsyGrnxbUux+aG3uJjKjGNGeOGMNzVeeCzc8hQcLjmQOdejHGJySt3nNKhvZX9nusWAt7i31BYisvdxxNtKu2WZ8SSJzEaukZDHzd3oGBevCeZSh1EUpKzTOMN26SZTMW1nKoGJEe7yWUZJzkAKc+cBzzXRlTW0xbaew6bgfg1dQiuCkyiWOLyY3DKFcupRy4yChVJFPLIJ6dCca1Z02tmw0p01JNkfh/i2XT1lgi2SRyOe9dGYb12GP8S3Ip1JD4zkL4DnM6KqWkyFUyeqQdH4Vu7mKSWGJ3SOMuCq7t7K6K0Y25O/DltvUhfXVpVoRaTZEabltR0fCHGEdlBLa3sRfe+zbJEp7hMEkyK43SDvCp7s9NpI54Bxq0HOSlB/k0hPKsrORtNOmnaRth8lDM+1MALlQSqjaMZkXkMYB5Dwroc4xsY5W3c+j9kemW88dxFPBG5dTErcxIyb90gk2thQrJEQeTdcZxXHipOLTTOiilazNLdkl0ZHJjTYx8gJcbAnXzt8cpK9PEnr1qfTI2/H5IVDaXNj2LoHDPcOq7SNg2s27PXftUEY8NnXxNYVsTrIONjswc3hayqx3q+wsJOyGDHk3MoOR1VSNviOWOfr8PQa4dWe4tPVeuC8SGOx8/KwOX+Fnn4/2hy//AHOmrNOn/wDl+P4I9z2Rzhh3dwjL4lkKkcvQCeWfXUas0jp6FvWht7SG/ZRfDGHgOc58psA+HVedNWzVadw/Wn4eZrbsr1H0wH/Ub+K1GRlunMNwfJeZiey3Uf8AwfrD92oyMnpvDfPl+TBuzDUv0Yj/AKn8xU5GT01hfny/Jqfs11MdIkPslT+JFMjLLTGE4vkewcFazDzijkT/AMudAf8ApcUyyREtI4Cp7TT7YvyPZtL1gflrVpsf4sSSn9rm320tLrRCrYD3J5extfgiPpBckSafcwnrmNHOT6Akox9ANRb5GnpGX2a0ZL52+qLvg+5t7Z2jlncAlSA00lu8Q55yjYjf15c9OQqYtL9sceNhUrJTjBdyUk+9bVy7z6TaXP8Ah3m71TIp9Hmle7z1HPJ61qeDOPxQt2fm5dRZwN2M+rp9Gak538jOhAoBQCgFAKAUAoD4trfHOo2WpSPeRuIgkqW9srAROu8BJGbnu5LndgkZwAATXoQoQnTtHf1s55VHGW0+d8Q3f4VeSPEMiWT8UojVCA2NsZVBgsudpPPJGcnNddNZIJM5pvNLYXnZlpVndTSx3JZCIJGWTcgiCuBDlgwyHDSqVIOM+HLnliZzgk48TSlGLvcpbm5lsbiWK1nlAjmALY7tmeBmA3KGbkGLcicHxHgNUlUinJfrKtuDsiz4J4R/pORwJo4yA7MmPLGVOxo0HJkDlQQCMD0ZFZ1q2qW4mnTzs6yLWLDQhNFbO9zcvtSUZKKu3dyJGR/bPJTkYxkVhkqYizlsRrmjS2IqtI1e6uC7WGmWsaqsjmUWzSvujUyBO8bIMhIGARkkg1ecIxspzfMiM3Lcjdo/ajfWzSLfI8pZkAjaOOExIdxkbAQEuQUwGGORzSeEhL2PMKs1skc5a6rqlw0nczznKySuyZj3LCpck93jysKBgeJArVwpQtdIzUpyewuuCu0aayEou2nuVcptR3yVBJ7x90mT5oXCdCT4dazrYZVLZbIvCtb2iPwLxC39LxS3Fwe7LzFnY7EIMUgUlRhV57eXppXhGNF7OBagp1KqjHa31H3H/i7T/lcH1i/zryc8eJ6foOJ/jfJmJ4y075XD+2KZo8SfQMT/ABvkYHjbTflUXvP8qZ1xLdHYr+NmtuPNMH50nub+ApmRPRuK+BmDdoOlj85X9iQ/BaZ0W6LxfwfTzMD2i6V8p/7Uv3KZkT0Ti/g8V5nn9Y+lfKP+1N9ymZDonF/B4rzMl7Q9LP5yPq5fu0zojorF/B4rzN0fHemHpcp7mHxFMyKvRuKXuM3R8Y6cel3B9LgfGo1keJR4DEr+m+RLg4gs38y5gb5sqH4GrXRnLDVo74NdzJhEcg/suPoIqTL1ovgR7bR7aNy8cMaORgsiBSwPg23G4e2osi8q9SSyyk2vmzb+BIPNGz5h28/SQOR+kGpKZn1m2FGHVt3oJAB+nGAfcKEOxsoQKAUAoBQCgFAfAePdOvby/kE7RR91vRAJC++NWZ1MUMe+Qyd2ybgF8ATgEV6VGcadPZ1/u85akXKR5o+oWenXqQTwQ5hk3TTPC29dkZkR4yZZG3MdmMBR5QG30TKM6kHJPf1X/BKai0jmONDam5b8CRUt3VWTazNvDDcSwc+QQ2V2csbK3o5svr7zGra/qkrgTS4b2/jiupHBZs4KlhL3YLNG7bgU8lDzwRyI5cqrXk4QvFE04qUtphfd9pF3LFbXGZVTunlVCpXLK5Vd/j5K5IyMEgGpjatFOS2Bt03sM+GtBk1W7fDRoXLySAMFILBmLxofOXfjIHTd4DFRUqKjARjrHcaLrF3o1xKAiCcqsbKzh0XDByGETEFuWOuV3H00nCNaK4BSdJtGvSNAudUuJWgU4ZpJGLOGKEq8iK5J3HJATdjxqZVI0opMhQc22S+GeJbrRpJkMZ7xtgaGRyEXmGZmVT+UKgKD4bsnOMGtSlGuk795aE3T2MiaboN3qk8rwq7gtIxkdtxBCM8aSHOcttVAenP1VaVSNKKTKqLqNsqjZSQz93KpR1OGU4yCR0OOh59KzxUlKhJr92noaHWXHU78X9GWSQOeisfYprwT9Cc4re1zN6abOekMp9kbfyoUdekt8lzRuXQrw9La4Pshk/lU7SvpVD41zRuj4Yv26Wlx9MTj4ipyso8bhl/UXM3pwZqJ/NZfpAHxNMr4FHpHCr30bV4E1M/mr/tIPi1MsuBXpTCfH4PyMxwBqnyU/WRffpllwI6Vwnx+D8jL+r7VPkx+si+/TIyOlcJ8fg/I8/q/1T5MfrIvv0yy4DpXCfH4PyLJ9H17GHjkkHok7mX/ANwtmptI59fo2900uzMvoRJNFv8A++0wSfMiKH/05A+yoy8UaLEYd+xXa7Xf/URW0YHmbW9tyOfKNnRf83lBWA+mlvkaekPdnhLtaT8jo+ENWWIskt7K2WUKRNsMQ6HMd15LDmPNDHlyzUxklsuefjaLnaUKaXHZe/fH8H0W1uX5BbpH9UsYDt06FCg8RzCHrWp4c4rrhbsezxv9S3hLY8sAH0Akj3kCpMHbqNlCBQCgFAKAUAoD53xL2Wxz3S3VrObV9++TapYtJvL94p3Ao5JPpHTkOeeqninGGWSuZSpJu6OF7bNWaW8EJDoIMjYfMcMFZZlOATkMVIOQO75dTXTg4WjfiY4h7bHJcNRRreQJcxB0d4gwZym1ZdhWXcD0CsG55BGfaOio24NxZlDZLaWvaGLWO7MlgzmO4R5TIHBRu9Z1kSMKAUUEOCpJ64wB1zoZnG0+ovWsndEDhe1W9vIY7mVhvaNAShfft2qsbEEEAqNobnjAzyHK9R6uDcUVgs0tpO4it30i+lS1n8vawDKhDRRykMqhm5F9mBuXpk+PSlNqtBZkWn/w5bDTw3ph1W/AlkiRpZBJIOamUedKYgoK94QGYjI5kkdOU1JamGwiK1ktpis1zo11KsUkRnCGIyJ5Yjyysw8oAb/IAIwcbiOvRaNaKbWwNum2kbuFdBOq3r5eKLezyugYhvK3MTECDuAcjlnIBqKtTVQRMI6x3ZFtNQudJuJRDJEZwO6aRPLVMOrOi7gATlACcHHMDn0s4xrRV9xW7puyJnZ5cb9Zt5MBS88jlV6AukhIGfDJqK6tRa+Rak7zufpevHO0UAoDF5FHUge00JSbNcV1GxwrqT6AwJ+ygcWt6N1CCDqmsW9sAbiVI92du44zjrj01DaW81pUKlV2pxb7CsbjjTR+dR/b/AVGePE6OjsV/GzA8eaZ8qT3N/KmdE9GYr4GejjvTPlSe5v5UzodG4r4Gb4OMNPcgLdRZJwAWAyT0HOmaPEpLA4mKu4PkXImU9GHvFWOXK+B5JEjjDBWHoIB+NAm1uKybhiybP8A/PEC3UooQn2lMGosjdYuuvefft+pAbgyJRi3uLuADoI7hyv7Mm4VXJwZt6fJ+3GMu2K+1jUND1ND+L1HcP0ZrdD72Ug0tLqZb0jCyXrUbdkn97mxZ9Yj8+K0nHh3cjxMfbvDD7aeuVccHLdKUe1J/RostK1WWRtktrNAwGcsUaM8wMBkY8+fiBUpt9RjVowgrxmpdl78mi1qxzigFAKAUB8B7Y3ul1MzNEe6jSJIXePdE42lyp3Da3lPICp54FenhMrp2vtOWtdSv1ETtI1awuUhazjiDoBDKyhlOI0URiJc7TD54zjI2AchjNsPCcW83b+/MrVlFq6ON05YjIgmEhjLYbuiu/nyym4EE9OR69MjrXRO9roxja+07LtL0m3srlHs5XzIG5ptCRlB3Miq6nPebgdwwMbq58PKU42kjaqlF3Rzmg2ou7iCCeYoDshjYqXxlsJFyOVBLEA8wMjoOm03ki2kZx9d2Za8W6U2m37x2spLtvKCNGDxRy52orHzm7tiNy+/PTOlPWwvJF5xyS9U94V0KbU7tDcs+DIivI0chEvdjy4zIowsndxnmxGcHnnqq1FTh6ohBzfrE3U+Cr7TpHMc8casnd9+00cOQzZ7tS7Bt2EGSMeIzjNVjXhUW1d28s6covYzPhnhZLu/dby5jdgTJL3QLpJ5JZiZVwqt4k+PPnmoqVslP1UI005bSjW2FjfbY53MlvKybxEEO5QQxUOxAGcjJ9Zx0yrTcqDduo6MDSi8XCD23f7uOiuOK73uwTey954qrjGCeoKLgcuoJ9fqHiXfE+2jgKGeypq3zXmyTHxhHsAdbx38Wa9lIPIc9qlepyMej7JbX6zOWjp5tjil/wBC+9yDJxGjyBmibZhgU76VgQQRnynzu59d3Ln15Yi5qsDKMLKSvxsvL7HsXFSRqoisrQMM5kkTvHJzkFS2MY9eai64B6PlJtzqStwTsb17RNSxsSVV9GyKPPu24+ypztleicLe8lzbNE2q6vPzL3jepBIB7kAFLsvGjgafVHvs/qR5dE1OdtzwXcjYwGkSQnA6AF/ClmzSOJwlNWjKK7GvsbU4K1I9LWT6do+JqMr4FXpLCr314+RtHAWqH81b9uP71TllwK9KYT4/B+Rl/V/qnyU/WRffpllwHSuE+PwfkeHgDVPkzftx/wAGplY6Vwnx+D8j1+AL4DJiOfQFY/AUyfIqtK4dveRhw1eRnzZY/X3VyB71jqLNGjxmHnwffHzJtte6hB5l4o/ytOqt+zcAH3ipu11mEqeFq76f/i3/AKS9tuKNejGSqyjwJWNs/UsM1a8zklhNGydlJx5/dFjD2lXkYBudPcDxZQ68vSA6kH30zvgYy0RQl/h1l32+z+x0On9ounSqCZGjz/iIwAPoLgFPtq2sicNXRWJg7Wv2NfTf4HU286SKHjYMrDKspBBB8QRyIq558ouLs1ZmyhAoBQCgFARdR06G4QxzxpIh5lXUMMjocHx9dSpOLuiGrnK3nZZpMhz+DlCfFJZAP2d237K3WKqrrKOlHgU8/YtYk5jnuUPh5UZA9nkZ+2tFjZ9aRXURNsPY1p4GDJcsMHALqAHOMuAqjnhQPRjHoFQ8ZP5DUxLaHs/tLbDWUECyBgwecSS7cfoZbIPrzyrN4icvafLYW1aW4iXHBt86jddWoZduzZYxDaFbIRWk37VA83AyCalVYLqfMODZD/4F1LDBr4PnftaU3DMgkzkAJKkZPlHns8cdOVW10Ph+nkMj4kMdl98XMh1GMOwUFhaKWIVQoBYtk4AA5mrekwtbL4kat8TXD2Nvs2PqMpTG3YsZC7eXLBkIx5I5eoVLxivdRK6n5kmLsYttwaS6uGPLn5HPHLxU+ArOpinODhZWZtQWpqxqrenfaWsHZVp69TO/zpB/tUVx5EexLTeJe6y7vMmxdm+lj+4Le2WT4BsUyIyelsW/e8F5E+HgzTl6WkJ+cu797NTkjwMXj8S/6j5k630S1j8y3hX5sSD4CpsjGWIqy9qTfeyciAdAB7BUmTbYdwOpA9tAlchT61ap59xCvzpEHxNRdGkaFWXsxb7mQpOMNOXrdwfRIp+FRmXE2WBxL/pvkRZOPtMXrcr9CufgppmRotGYt+4zSe0jS/lB+ql+5TOi/RGL+DxXmef1k6X/AI5+ql+7UZ4jojF/B4rzM07RdLP5xj2xyj4rU5kQ9E4te54rzJcXGumt0uoh7W2/vYpnjxMno/FL+m+RMh1qzm5JPBJ6hIjfZmpTT3GUqFantcWu5nraHanJESLu5loxsJ9ZZME++lkRr6q3vnt+prt9Aij8x5x7bmZh7nYj7KKNiZYmUvaS/tS+iJlvabCTvZsjBDBPtIUE/SfGpM5Sv1ElQB0oUPaAUAoBQCgOE1jtJjiujbQwPOVYoxQ8y485UXBLY5g9OhqjntsevR0ROdHWykor58Dee0uxXAl3o2cFRtfb7TGxH0Zz6qZ0UWiMRL2bNcd1+diTD2jaW39/t+dHIPt24qc6KS0Ti17nivMmR8aaael1F9LY+NM8eJk9H4pf03yNo4t0/wCV2/1q/wA6Zo8SvoOJ/jfJnp4s0/5Xb/Wp/OmaPEehYn+N8ma24x04fncP0OD8KZ48SVgMS/6b5EeXj7TF63K/Qrn90GmdF46Mxb9xkSXtM0wdJXb2RP8A7gKjPE1Wh8W/d8UQJu1mxHmxzt+qgH2tn7KaxG0dB4h72l3/AIK+47X4x+TtWPzpAvwDVGsN46An7013L/YrrjtduT+Tt4l+czN8NtRrGbx0DT96b5FbcdqGpN0MSfNj+8TUZ2bx0Lhlvu+/8FbPx1qb9bpx81UX91RUZnxOiOjMJHdDxfmVs+u3b+fczt7ZXx7s4qLs6I4Wgt0FyRXu+48yWPrOTUbzZJRWzYTINGuX8y3mb5sTn4CpsZSxNKO+a5osYODdRfpay/rAL+8RU5XwMJaRwsffRNi7OtUb832/Okj/AIMaZGZS0vhF73gyUnZfqR/sxD2yfyBqckjN6awvz5fk2r2V6h4mD6xvu0ySKvTmG4PkvM8fsr1DwMJ/1D92mRhabw3B8vyWWl8GalAfydvy6FYYJGP0y7SPfUqLOWvpDC1OuXe2l4XLO4tdQx+MgLeyytW/duf4Vbbw/eZzRlh/dlb/ADy/+DRbOIecmbc9Sf6LlTH60UhB+g1GZL/YtOGs2R9b/uJ+DR0Wj8VWfLdqELDxDgp9shyPpzU547rnHVwNfqpPu2/Q6i2uo5BujdXX0qwI94q5wyjKLtJWN1CooBQCgFAKA+Tca8PakbmQ20KBLgkFoMBmX0TscY3dT4c+prKSdz6PAYrCqktbJ3j8W7uRwWv6NJZy9zNt3BVJ252+UM4BIGcAjOKo1Y9rDYmGIhnhuK7cKg6LCgPaA8zQDcKDaerzOBzPoHM0IbS3k2HRrp/Mt52+bE5+AqbMxeJox3zXNFlb8E6k/m2sn621f3yKnK+BhLSWFjvmvFlpbdmGpN5yxJ86T7gapySOeWmsKt133eZbW3ZDOfylzGvzUZviVqdWzmlp6Huwfe7eZbW3ZFbD8pcTN80IvxDVOrRzS09W92KXNltbdmemL1id/nSP/tIFTkRyy0xi5e9bsSLa24R09PNtYeXiYwx97Zqcq4HNLHYiW+b5lrBbRp5iKvzVA+FWOdzlLezMyrnGRk9BnmfooRZ7yLdarBHt3yKCzbVGclm64AHMmly8aU5Xstxpj1uNvMSdv9CUD3uoFRcs6Elva5r7EiK7Zv7mRR6WMf8ABifsqSjil1rx8iHrWurawPPMjBU5Yyu5iWCgKM455z18DUN2VzWhhpV6ipwe1nI/1u2n+DP/ANv71U1i4HqdA1/iXj5Ga9rll4w3H7MZ/wB9NYiHoLEfFHx8izs+0WxkGcTgekwuf3N1TrEc09FYiDts/uX3J8HG2mvyF1Gp9DkoR7RIBipzx62Yy0fiY+4+7b9CxhktbldyGGZemVKOM+jIyKnYzCSq0nZ3i+9EizsooV2xRpGpJYqihRk9TgePKpKzqSm7yd+030KCgFAKAUAoBQHhUHrQESbSrd/Phib2xqfiKiyNFVqR3SfMitwvYHraW31Mf8qZVwNFjMQvflzZj/wrp/yO3+pT+VRljwJ9NxH8kubMl4YsB0tLb6mP+VTlXAh4uu/flzZKi0q3XzYYh7I1HwFLGbq1Hvk+ZKRAOgA9gqSjbZlQgUB4zAdeVAUF/wAa6dDkPcx5BwQmXIPowgNVzI7Kej8TU9mD79n1Oe1HtYtE5Qxyyn0kBF6HxOT1x4VGsR3UtB15e20vE5+77XLk/kreJPnMz/Db66rrGdsNA017U2+xW8ypu+0rUnzh0QHHJExjGOhJJ54+01GdnTDQ2Fj1N9rKGfiC7c5e4lb1M5K/snl9lVuztjg6CVlBciTpfD99efjIImfnjeCqDIwepKj0VKTZnVxWGw/qTaXy2vzOksezTUyQxkijPLzpGY8jkDAUgjPgTirKEjgqaYwlrKLfcl9yyk7NNQKhfw0FQMBSZNoGc8hnHUk0yPic60vhk76rb3eQTs31Any7tHX0M8xHuyPjTI+IelsNb1aVn8reRc2vA1woA720wDkA2YfB9I3v19dSoP8AUcc9IU275Zf3+SJx4SnPnTWh/wCXp/GSrWMfTILdGX978jQ/AzHqbI/8vQfB6ZUXWkLfF/f+AvZ/GfOFt+rbbfdh6jIg9JT6nLvlf7E6DgqEHJeQj0LLMo9wfb7xU5UYyx1Rrq5LyLHTuHooHLxErnG7CReWB4M2zeR+tU2sY1MROorS+/nYt6kwFAKAUAoBQCgK/iDUTbW0syoXMaFgo8T0GceGTz9WahuyubYekqtWMG7Xe8+VRdrF8vKSGE/qup+1jWWd9Z9G9B0JezJ+DLgdpN4Iu+ksQsfg7S7A5xnCb1y5+bmpzvgcnRFFzyRq3fBK9u2z2d5p/reO3P4Kuc42982cen8njH05qdYadA7bZ++35NZ7YW8LMfX/APwqNZ8iegF/J4fk9t+1S6mYJBZqznooZmPuCjl66ax8BLQlKnHNOpZdiX3LWXi67hwb6S0tuWe5VXluPVlVbCj1mpzNbzlWBpVNlBSl89ij9Cl1TtO8kiAzsxHnkQxgHGCQCshPp5nxqHM6qOhZXvUsvltf3RSXXaXqLDCOkY/yoGb6TJuqM7OyGhsNHbJN9/kUt9xPfTflLmU+oOVHuTAqrbZ2U8Fh6fswXK/1KqSQsfKJY+skn7ag6VGMdysWdlw3ey/k7aYj07CF/abA+2psznqYzDw9qa5+Rf2XZjqMnnLHF8+TJ9yBqsoM4qmmsNHdd9i8y/suyDxmuvojj/3Mf4VKpnFU0+/chzZf2XZfpyeeskvz5CPsj21bIjinpnFS3NLsXncvbLhexi/J20II8dgLe9smrKKRxzxleftTfMtkQDkAAPQKk5m7mVAKAUAoBQCgFAKAUAoBQCgFAKAUAoCLqgl7mTuMCXY3dlum/B259WcVD3bC9PJnWfdfb2Hx6TgnUIm7545J5yxbyXXap5+U7k72bOOSgY/SzyrLK0fTrSOHqLVpqMfmtvcty779hU6lw7qsr7pbaYnw5FsdByJJJ6DmSScczUNSZ1UsXgqatGa/e4iDhLUPkk37BplZr0hhf5EboeCNSYgfg0g9bYAHrPPNMrKvSeFS9tHYjh2+itvweytHR2H466eWJWb9IIu4lVPTPI4AzVrO1keT6Vh6lbW153S3RSb5lND2V6g3nGBc9dzsT/0qc1Cgzsem8MtyfJeZaW3ZBIfyl0o9IWMn7Sw+FTqzmlp+Pu0+b/BcWvZLZr+Ulmf1AqoPuGftq2rRyz07XfspIu7Ps/0yPpbqx9Lsz/YxI+ypyROSelMVP3+Wz6F7Z6bBCMRRRxj/ACIq/AVNjknVnPbJt9rJVSZigFAKAUAoBQCgFAKAUAoBQCgFAKAUAoBQCgFAKAUAoBQCgFAKA0XN5FHzkkRB6WYD40uWjCUvZVyLaa7bSnEMqynOCYsuAf8AMyZVfpIqE09xpPD1Ie2rduz6ljUmIoBQCgFAKAUAoBQCgFAKAUAoBQCgFAKAUAoBQCgFAKAUAoCPqMLvE6xP3bspCSYzsYjk2D1wfCoe7YXpyjGScldcOJ821O14kiciOYzIOjqIBn9VhkfbWbU11nu0p6LnG8o5Xw9b6orLe44kkbb+OX0s6Roo9e4qBj2ZqPXOiUdFRV9j7G2c3e8V6huZfwyRgDjcjlVOPFcAHHrqMz4nfTwOGsnq12Mk6LpWq6h5jzMnQyyyv3fvJO72KDRJszr1sHhfaSvwSV/x3n0Hh/sttIcNck3D9cHyYwfmjm30nB9FXVNdZ4mJ01WqbKfqrx5+R3VvAiKFRVVQMBVAAA9AA5CtDyJScndu7NlCBQCgFAKAUAoBQCgFAKAUAoBQCgFAKAUAoBQCgFAKAUAoBQCgFAYyICCDzBGCPUaBOxzNj2fabE24W4YjoJGZ1H6rEg/SKooRR6FTSmKmrOfKy+h0yKAAAMAcgB0A9VXPPe0y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3324" name="Picture 12" descr="C:\Users\Ewelina&amp;Kinga\Desktop\istock_000002780724medium_wide-992e39ecd1433fbf21f2db063e5e75ddffc4ab13-s6-c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27276">
            <a:off x="129840" y="284625"/>
            <a:ext cx="2216349" cy="1245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C:\Users\Ewelina&amp;Kinga\Desktop\skoki narciarskie - sezon 2013 2014 (3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581128"/>
            <a:ext cx="3816424" cy="2145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3" descr="C:\Users\Ewelina&amp;Kinga\Desktop\fischer_f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356992"/>
            <a:ext cx="2133511" cy="1464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 descr="C:\Users\Ewelina&amp;Kinga\Desktop\formula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116632"/>
            <a:ext cx="2112914" cy="1403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pilka nozna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4476750"/>
            <a:ext cx="285750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977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8000" dirty="0" smtClean="0"/>
              <a:t>RUNNING</a:t>
            </a:r>
            <a:endParaRPr lang="pl-PL" sz="8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2532" name="Picture 4" descr="C:\Users\Ewelina&amp;Kinga\Desktop\Oscar_Pistorius,_the_first_round_of_the_400m_at_the_London_2012_Olympic_Gam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5112568" cy="3175503"/>
          </a:xfrm>
          <a:prstGeom prst="rect">
            <a:avLst/>
          </a:prstGeom>
          <a:noFill/>
        </p:spPr>
      </p:pic>
      <p:pic>
        <p:nvPicPr>
          <p:cNvPr id="22530" name="Picture 2" descr="C:\Users\Ewelina&amp;Kinga\Desktop\athlete-takes-off-runn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0035" y="1672284"/>
            <a:ext cx="3572405" cy="2332780"/>
          </a:xfrm>
          <a:prstGeom prst="rect">
            <a:avLst/>
          </a:prstGeom>
          <a:noFill/>
        </p:spPr>
      </p:pic>
      <p:pic>
        <p:nvPicPr>
          <p:cNvPr id="22533" name="Picture 5" descr="C:\Users\Ewelina&amp;Kinga\Desktop\06running_span-articleLarge-v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861048"/>
            <a:ext cx="4104456" cy="2305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8000" dirty="0" smtClean="0"/>
              <a:t>BOXING</a:t>
            </a:r>
            <a:endParaRPr lang="pl-PL" sz="8000" dirty="0"/>
          </a:p>
        </p:txBody>
      </p:sp>
      <p:pic>
        <p:nvPicPr>
          <p:cNvPr id="23556" name="Picture 4" descr="C:\Users\Ewelina&amp;Kinga\Desktop\radom-sztuki-walki--k1-karate-kyokushin-boks-samoobrona-dla-kobiet-8TU4MzM2Mz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2188" y="1124744"/>
            <a:ext cx="4561812" cy="30279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555" name="Picture 3" descr="C:\Users\Ewelina&amp;Kinga\Desktop\z7361355Q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356992"/>
            <a:ext cx="4753372" cy="31740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557" name="Picture 5" descr="C:\Users\Ewelina&amp;Kinga\Desktop\a6049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700808"/>
            <a:ext cx="4037099" cy="29561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8000" dirty="0" smtClean="0"/>
              <a:t>SKI JUMPING</a:t>
            </a:r>
            <a:endParaRPr lang="pl-PL" sz="8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7" name="Picture 3" descr="C:\Users\Ewelina&amp;Kinga\Desktop\Skoki_n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23473">
            <a:off x="802214" y="1589090"/>
            <a:ext cx="4824536" cy="3345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Ewelina&amp;Kinga\Desktop\20091226-IMG_48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75922"/>
            <a:ext cx="4355976" cy="2903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Ewelina&amp;Kinga\Desktop\skoki narciarskie - sezon 2013 2014 (3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825204"/>
            <a:ext cx="4464496" cy="2510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26170"/>
          </a:xfrm>
        </p:spPr>
        <p:txBody>
          <a:bodyPr>
            <a:noAutofit/>
          </a:bodyPr>
          <a:lstStyle/>
          <a:p>
            <a:r>
              <a:rPr lang="pl-PL" sz="6000" dirty="0" smtClean="0"/>
              <a:t>CROSS-COUNTRY SKIING</a:t>
            </a:r>
            <a:endParaRPr lang="pl-PL" sz="6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C:\Users\Ewelina&amp;Kinga\Desktop\140_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7380312" cy="4848455"/>
          </a:xfrm>
          <a:prstGeom prst="rect">
            <a:avLst/>
          </a:prstGeom>
          <a:noFill/>
        </p:spPr>
      </p:pic>
      <p:pic>
        <p:nvPicPr>
          <p:cNvPr id="2051" name="Picture 3" descr="C:\Users\Ewelina&amp;Kinga\Desktop\fischer_f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869160"/>
            <a:ext cx="2448272" cy="1680278"/>
          </a:xfrm>
          <a:prstGeom prst="rect">
            <a:avLst/>
          </a:prstGeom>
          <a:noFill/>
        </p:spPr>
      </p:pic>
      <p:pic>
        <p:nvPicPr>
          <p:cNvPr id="2052" name="Picture 4" descr="C:\Users\Ewelina&amp;Kinga\Desktop\narciarstwo-biegowe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060848"/>
            <a:ext cx="3061761" cy="2012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8000" dirty="0" smtClean="0"/>
              <a:t>SWIMMING</a:t>
            </a:r>
            <a:endParaRPr lang="pl-PL" sz="8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5" name="Picture 3" descr="C:\Users\Ewelina&amp;Kinga\Desktop\368345-swimm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5255146" cy="29590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4" name="Picture 2" descr="C:\Users\Ewelina&amp;Kinga\Desktop\butterfly_rac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3329">
            <a:off x="4764414" y="2423102"/>
            <a:ext cx="4536504" cy="30379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6" name="Picture 4" descr="C:\Users\Ewelina&amp;Kinga\Desktop\swimming-pools-1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429000"/>
            <a:ext cx="4608512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8000" dirty="0" smtClean="0"/>
              <a:t>CAR RACING</a:t>
            </a:r>
            <a:endParaRPr lang="pl-PL" sz="8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100" name="Picture 4" descr="C:\Users\Ewelina&amp;Kinga\Desktop\formul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564904"/>
            <a:ext cx="6145362" cy="4080598"/>
          </a:xfrm>
          <a:prstGeom prst="rect">
            <a:avLst/>
          </a:prstGeom>
          <a:noFill/>
        </p:spPr>
      </p:pic>
      <p:pic>
        <p:nvPicPr>
          <p:cNvPr id="4098" name="Picture 2" descr="C:\Users\Ewelina&amp;Kinga\Desktop\Lap_1,_Turn_1_Canada_2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50789">
            <a:off x="499791" y="1736201"/>
            <a:ext cx="2891528" cy="22496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9" name="Picture 3" descr="C:\Users\Ewelina&amp;Kinga\Desktop\Racing-Sports-Cars-HD-Wallpap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60603">
            <a:off x="5788671" y="1675991"/>
            <a:ext cx="2914498" cy="21862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8000" dirty="0" smtClean="0"/>
              <a:t>HANDBALL</a:t>
            </a:r>
            <a:endParaRPr lang="pl-PL" sz="8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C:\Users\Ewelina&amp;Kinga\Desktop\POL_-_ISL_(02)_-_2010_European_Men's_Handball_Championsh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772816"/>
            <a:ext cx="4495428" cy="3356992"/>
          </a:xfrm>
          <a:prstGeom prst="roundRect">
            <a:avLst>
              <a:gd name="adj" fmla="val 10966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124" name="Picture 4" descr="C:\Users\Ewelina&amp;Kinga\Desktop\Img2145629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00808"/>
            <a:ext cx="3874301" cy="29212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3" name="Picture 3" descr="C:\Users\Ewelina&amp;Kinga\Desktop\FRA_vs_HUN_(02)_-_2010_European_Men's_Handball_Championshi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077072"/>
            <a:ext cx="3636404" cy="24242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8000" dirty="0" smtClean="0"/>
              <a:t>FOOTBALL</a:t>
            </a:r>
            <a:endParaRPr lang="pl-PL" sz="8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145" name="Picture 1" descr="C:\Users\Ewelina&amp;Kinga\Desktop\robert_lewandowski_267x165_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4248472" cy="2481444"/>
          </a:xfrm>
          <a:prstGeom prst="rect">
            <a:avLst/>
          </a:prstGeom>
          <a:noFill/>
        </p:spPr>
      </p:pic>
      <p:pic>
        <p:nvPicPr>
          <p:cNvPr id="6147" name="Picture 3" descr="C:\Users\Ewelina&amp;Kinga\Desktop\footb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348880"/>
            <a:ext cx="3888432" cy="2697472"/>
          </a:xfrm>
          <a:prstGeom prst="rect">
            <a:avLst/>
          </a:prstGeom>
          <a:noFill/>
        </p:spPr>
      </p:pic>
      <p:pic>
        <p:nvPicPr>
          <p:cNvPr id="6146" name="Picture 2" descr="C:\Users\Ewelina&amp;Kinga\Desktop\pilka-nozna-4-355x2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005064"/>
            <a:ext cx="3168352" cy="2320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VOLEYBALL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483" name="Picture 3" descr="C:\Users\Ewelina&amp;Kinga\Desktop\Polish-Volleyball-s-volleyball-8468519-400-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3528392" cy="5292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C:\Users\Ewelina&amp;Kinga\Desktop\Poland-try-to-block-Brita-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916832"/>
            <a:ext cx="4381500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5" name="Picture 5" descr="C:\Users\Ewelina&amp;Kinga\Desktop\kasia-skowronska-best-polish-volleyball-play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149080"/>
            <a:ext cx="4565828" cy="2568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8000" dirty="0" smtClean="0"/>
              <a:t>CYCLING</a:t>
            </a:r>
            <a:endParaRPr lang="pl-PL" sz="8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1506" name="Picture 2" descr="C:\Users\Ewelina&amp;Kinga\Desktop\Track_cycling_2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412776"/>
            <a:ext cx="5221734" cy="3916301"/>
          </a:xfrm>
          <a:prstGeom prst="rect">
            <a:avLst/>
          </a:prstGeom>
          <a:noFill/>
        </p:spPr>
      </p:pic>
      <p:pic>
        <p:nvPicPr>
          <p:cNvPr id="21508" name="Picture 4" descr="C:\Users\Ewelina&amp;Kinga\Desktop\cycling-gold-trio_791255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4806886" cy="3009528"/>
          </a:xfrm>
          <a:prstGeom prst="rect">
            <a:avLst/>
          </a:prstGeom>
          <a:noFill/>
        </p:spPr>
      </p:pic>
      <p:pic>
        <p:nvPicPr>
          <p:cNvPr id="21509" name="Picture 5" descr="C:\Users\Ewelina&amp;Kinga\Desktop\cycling clu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756753"/>
            <a:ext cx="4732110" cy="3101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240</TotalTime>
  <Words>22</Words>
  <Application>Microsoft Office PowerPoint</Application>
  <PresentationFormat>Pokaz na ekranie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Przesilenie</vt:lpstr>
      <vt:lpstr>Popular sports in Poland – Popularne sporty w Polsce </vt:lpstr>
      <vt:lpstr>SKI JUMPING</vt:lpstr>
      <vt:lpstr>CROSS-COUNTRY SKIING</vt:lpstr>
      <vt:lpstr>SWIMMING</vt:lpstr>
      <vt:lpstr>CAR RACING</vt:lpstr>
      <vt:lpstr>HANDBALL</vt:lpstr>
      <vt:lpstr>FOOTBALL</vt:lpstr>
      <vt:lpstr>VOLEYBALL</vt:lpstr>
      <vt:lpstr>CYCLING</vt:lpstr>
      <vt:lpstr>RUNNING</vt:lpstr>
      <vt:lpstr>BOXING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Popular sports in the American – Popularne sporty w Ameryce</dc:title>
  <dc:creator>Ewelina&amp;Kinga</dc:creator>
  <cp:lastModifiedBy>Ewelina&amp;Kinga</cp:lastModifiedBy>
  <cp:revision>26</cp:revision>
  <dcterms:created xsi:type="dcterms:W3CDTF">2014-02-04T19:49:09Z</dcterms:created>
  <dcterms:modified xsi:type="dcterms:W3CDTF">2014-02-05T17:56:52Z</dcterms:modified>
</cp:coreProperties>
</file>