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7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DB6B7-3265-461F-8B0E-6CEC3606B431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11/4/2013</a:t>
            </a:fld>
            <a:endParaRPr lang="en-IE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DA266-A918-4A05-9D5C-2AE5CD3E916C}" type="slidenum">
              <a:rPr lang="en-IE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IE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89591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DB6B7-3265-461F-8B0E-6CEC3606B431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11/4/2013</a:t>
            </a:fld>
            <a:endParaRPr lang="en-IE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DA266-A918-4A05-9D5C-2AE5CD3E916C}" type="slidenum">
              <a:rPr lang="en-IE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IE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738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DB6B7-3265-461F-8B0E-6CEC3606B431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11/4/2013</a:t>
            </a:fld>
            <a:endParaRPr lang="en-IE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DA266-A918-4A05-9D5C-2AE5CD3E916C}" type="slidenum">
              <a:rPr lang="en-IE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IE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190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DB6B7-3265-461F-8B0E-6CEC3606B431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11/4/2013</a:t>
            </a:fld>
            <a:endParaRPr lang="en-IE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DA266-A918-4A05-9D5C-2AE5CD3E916C}" type="slidenum">
              <a:rPr lang="en-IE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IE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987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DB6B7-3265-461F-8B0E-6CEC3606B431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11/4/2013</a:t>
            </a:fld>
            <a:endParaRPr lang="en-IE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03DA266-A918-4A05-9D5C-2AE5CD3E916C}" type="slidenum">
              <a:rPr lang="en-IE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IE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8741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DB6B7-3265-461F-8B0E-6CEC3606B431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11/4/2013</a:t>
            </a:fld>
            <a:endParaRPr lang="en-IE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DA266-A918-4A05-9D5C-2AE5CD3E916C}" type="slidenum">
              <a:rPr lang="en-IE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IE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919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DB6B7-3265-461F-8B0E-6CEC3606B431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11/4/2013</a:t>
            </a:fld>
            <a:endParaRPr lang="en-IE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DA266-A918-4A05-9D5C-2AE5CD3E916C}" type="slidenum">
              <a:rPr lang="en-IE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IE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533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DB6B7-3265-461F-8B0E-6CEC3606B431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11/4/2013</a:t>
            </a:fld>
            <a:endParaRPr lang="en-IE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DA266-A918-4A05-9D5C-2AE5CD3E916C}" type="slidenum">
              <a:rPr lang="en-IE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IE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442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DB6B7-3265-461F-8B0E-6CEC3606B431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11/4/2013</a:t>
            </a:fld>
            <a:endParaRPr lang="en-IE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DA266-A918-4A05-9D5C-2AE5CD3E916C}" type="slidenum">
              <a:rPr lang="en-IE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IE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561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DB6B7-3265-461F-8B0E-6CEC3606B431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11/4/2013</a:t>
            </a:fld>
            <a:endParaRPr lang="en-IE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DA266-A918-4A05-9D5C-2AE5CD3E916C}" type="slidenum">
              <a:rPr lang="en-IE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IE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389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DB6B7-3265-461F-8B0E-6CEC3606B431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11/4/2013</a:t>
            </a:fld>
            <a:endParaRPr lang="en-IE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DA266-A918-4A05-9D5C-2AE5CD3E916C}" type="slidenum">
              <a:rPr lang="en-IE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IE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233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9CDB6B7-3265-461F-8B0E-6CEC3606B431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11/4/2013</a:t>
            </a:fld>
            <a:endParaRPr lang="en-IE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IE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03DA266-A918-4A05-9D5C-2AE5CD3E916C}" type="slidenum">
              <a:rPr lang="en-IE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IE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8213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E" dirty="0">
              <a:ln w="18000">
                <a:solidFill>
                  <a:srgbClr val="00B050"/>
                </a:solidFill>
                <a:prstDash val="solid"/>
                <a:miter lim="800000"/>
              </a:ln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IE" sz="5400" dirty="0" err="1" smtClean="0"/>
              <a:t>Realt</a:t>
            </a:r>
            <a:r>
              <a:rPr lang="en-IE" sz="5400" dirty="0" smtClean="0"/>
              <a:t> </a:t>
            </a:r>
            <a:r>
              <a:rPr lang="en-IE" sz="5400" dirty="0" err="1" smtClean="0"/>
              <a:t>na</a:t>
            </a:r>
            <a:r>
              <a:rPr lang="en-IE" sz="5400" dirty="0" smtClean="0"/>
              <a:t> Mara BNS Welcomes You!</a:t>
            </a:r>
            <a:endParaRPr lang="en-IE" sz="5400" dirty="0"/>
          </a:p>
        </p:txBody>
      </p:sp>
      <p:sp>
        <p:nvSpPr>
          <p:cNvPr id="5" name="Rectangle 4"/>
          <p:cNvSpPr/>
          <p:nvPr/>
        </p:nvSpPr>
        <p:spPr>
          <a:xfrm>
            <a:off x="2906245" y="1916832"/>
            <a:ext cx="284565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Fáilte</a:t>
            </a:r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en-US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7631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4929198"/>
            <a:ext cx="8258204" cy="1196965"/>
          </a:xfrm>
        </p:spPr>
        <p:txBody>
          <a:bodyPr/>
          <a:lstStyle/>
          <a:p>
            <a:r>
              <a:rPr lang="en-IE" dirty="0" smtClean="0"/>
              <a:t>The Red Hot Chilli Peppers perform at </a:t>
            </a:r>
            <a:r>
              <a:rPr lang="en-IE" dirty="0" err="1" smtClean="0"/>
              <a:t>Slane</a:t>
            </a:r>
            <a:r>
              <a:rPr lang="en-IE" dirty="0" smtClean="0"/>
              <a:t> Castle in 2003.</a:t>
            </a:r>
            <a:endParaRPr lang="en-IE" dirty="0"/>
          </a:p>
        </p:txBody>
      </p:sp>
      <p:pic>
        <p:nvPicPr>
          <p:cNvPr id="20482" name="Picture 2" descr="http://leetleech.org/images/588773600314418739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785794"/>
            <a:ext cx="6858000" cy="381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936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River Boyne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The River Boyne is one of Ireland’s main rivers and reaches the Irish Sea near Mornington.</a:t>
            </a:r>
          </a:p>
          <a:p>
            <a:r>
              <a:rPr lang="en-IE" dirty="0" smtClean="0"/>
              <a:t>It was the site of the Battle of the Boyne in 1690, a hugely important point in Irish history.</a:t>
            </a:r>
          </a:p>
          <a:p>
            <a:r>
              <a:rPr lang="en-IE" dirty="0" smtClean="0"/>
              <a:t>The Boyne is also said to be the river where </a:t>
            </a:r>
            <a:r>
              <a:rPr lang="en-IE" dirty="0" err="1" smtClean="0"/>
              <a:t>Fionn</a:t>
            </a:r>
            <a:r>
              <a:rPr lang="en-IE" dirty="0" smtClean="0"/>
              <a:t> </a:t>
            </a:r>
            <a:r>
              <a:rPr lang="en-IE" dirty="0" err="1" smtClean="0"/>
              <a:t>mac</a:t>
            </a:r>
            <a:r>
              <a:rPr lang="en-IE" dirty="0" smtClean="0"/>
              <a:t> </a:t>
            </a:r>
            <a:r>
              <a:rPr lang="en-IE" dirty="0" err="1" smtClean="0"/>
              <a:t>Cumhaill</a:t>
            </a:r>
            <a:r>
              <a:rPr lang="en-IE" dirty="0" smtClean="0"/>
              <a:t> caught the Salmon of Knowledge, a famous Irish story. </a:t>
            </a:r>
            <a:endParaRPr lang="en-IE" dirty="0"/>
          </a:p>
        </p:txBody>
      </p:sp>
      <p:pic>
        <p:nvPicPr>
          <p:cNvPr id="21506" name="Picture 2" descr="http://www.fishinginireland.info/fishing/images/bvf/photos/tri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286388"/>
            <a:ext cx="1857388" cy="1393042"/>
          </a:xfrm>
          <a:prstGeom prst="rect">
            <a:avLst/>
          </a:prstGeom>
          <a:noFill/>
        </p:spPr>
      </p:pic>
      <p:pic>
        <p:nvPicPr>
          <p:cNvPr id="21508" name="Picture 4" descr="http://www.knowth.com/aerial/knowth-boyne-7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5143512"/>
            <a:ext cx="2166906" cy="15106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914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4000504"/>
            <a:ext cx="8258204" cy="2339973"/>
          </a:xfrm>
        </p:spPr>
        <p:txBody>
          <a:bodyPr>
            <a:normAutofit fontScale="92500"/>
          </a:bodyPr>
          <a:lstStyle/>
          <a:p>
            <a:r>
              <a:rPr lang="en-IE" dirty="0" smtClean="0"/>
              <a:t>A picture portraying The Battle of The Boyne in 1690 .</a:t>
            </a:r>
          </a:p>
          <a:p>
            <a:r>
              <a:rPr lang="en-IE" dirty="0" smtClean="0"/>
              <a:t>The battle was fought between the armies of King James and King William for the right to claim the thrones of Ireland, Scotland and England.</a:t>
            </a:r>
            <a:endParaRPr lang="en-IE" dirty="0"/>
          </a:p>
        </p:txBody>
      </p:sp>
      <p:pic>
        <p:nvPicPr>
          <p:cNvPr id="22532" name="Picture 4" descr="http://comma.english.ucsb.edu/sites/default/files/users/msatris/Battle%20of%20the%20boy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85728"/>
            <a:ext cx="5114228" cy="35759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203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Book of </a:t>
            </a:r>
            <a:r>
              <a:rPr lang="en-IE" dirty="0" err="1" smtClean="0"/>
              <a:t>Kells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The Book of </a:t>
            </a:r>
            <a:r>
              <a:rPr lang="en-IE" dirty="0" err="1" smtClean="0"/>
              <a:t>Kells</a:t>
            </a:r>
            <a:r>
              <a:rPr lang="en-IE" dirty="0" smtClean="0"/>
              <a:t> is a richly decorated copy of the New Testament that is famous all over the world.</a:t>
            </a:r>
          </a:p>
          <a:p>
            <a:r>
              <a:rPr lang="en-IE" dirty="0" smtClean="0"/>
              <a:t>It was created by monks from the Abbey of </a:t>
            </a:r>
            <a:r>
              <a:rPr lang="en-IE" dirty="0" err="1" smtClean="0"/>
              <a:t>Kells</a:t>
            </a:r>
            <a:r>
              <a:rPr lang="en-IE" dirty="0" smtClean="0"/>
              <a:t> in county Meath over a thousand years ago.</a:t>
            </a:r>
          </a:p>
          <a:p>
            <a:r>
              <a:rPr lang="en-IE" dirty="0" smtClean="0"/>
              <a:t>The Book is famous for its beautiful illustrations and writing.</a:t>
            </a:r>
            <a:endParaRPr lang="en-IE" dirty="0"/>
          </a:p>
        </p:txBody>
      </p:sp>
      <p:pic>
        <p:nvPicPr>
          <p:cNvPr id="2050" name="Picture 2" descr="http://upload.wikimedia.org/wikipedia/commons/thumb/b/b1/KellsFol032vChristEnthroned.jpg/220px-KellsFol032vChristEnthron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4214818"/>
            <a:ext cx="1874065" cy="24448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808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4000504"/>
            <a:ext cx="8258204" cy="2125659"/>
          </a:xfrm>
        </p:spPr>
        <p:txBody>
          <a:bodyPr>
            <a:normAutofit lnSpcReduction="10000"/>
          </a:bodyPr>
          <a:lstStyle/>
          <a:p>
            <a:r>
              <a:rPr lang="en-IE" dirty="0" smtClean="0"/>
              <a:t>An example of the amazing work found in the Book of </a:t>
            </a:r>
            <a:r>
              <a:rPr lang="en-IE" dirty="0" err="1" smtClean="0"/>
              <a:t>Kells</a:t>
            </a:r>
            <a:r>
              <a:rPr lang="en-IE" dirty="0" smtClean="0"/>
              <a:t>.</a:t>
            </a:r>
          </a:p>
          <a:p>
            <a:r>
              <a:rPr lang="en-IE" dirty="0" smtClean="0"/>
              <a:t>The book is on permanent display in Trinity College, Dublin, where it has been seen by millions of people,</a:t>
            </a:r>
            <a:endParaRPr lang="en-IE" dirty="0"/>
          </a:p>
        </p:txBody>
      </p:sp>
      <p:pic>
        <p:nvPicPr>
          <p:cNvPr id="26626" name="Picture 2" descr="http://carrigdownirishcrafts.com/wp-content/uploads/2010/10/kells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85728"/>
            <a:ext cx="5204739" cy="36433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7332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Tara Brooch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The Tara Brooch was made in the 8</a:t>
            </a:r>
            <a:r>
              <a:rPr lang="en-IE" baseline="30000" dirty="0" smtClean="0"/>
              <a:t>th</a:t>
            </a:r>
            <a:r>
              <a:rPr lang="en-IE" dirty="0" smtClean="0"/>
              <a:t> century.</a:t>
            </a:r>
          </a:p>
          <a:p>
            <a:r>
              <a:rPr lang="en-IE" dirty="0" smtClean="0"/>
              <a:t>It was found on a beach near our school in the 1850s.</a:t>
            </a:r>
          </a:p>
          <a:p>
            <a:r>
              <a:rPr lang="en-IE" dirty="0" smtClean="0"/>
              <a:t>It is on display in the National Museum of </a:t>
            </a:r>
          </a:p>
          <a:p>
            <a:r>
              <a:rPr lang="en-IE" dirty="0" smtClean="0"/>
              <a:t>Ireland, Dublin.</a:t>
            </a:r>
          </a:p>
          <a:p>
            <a:endParaRPr lang="en-IE" dirty="0" smtClean="0"/>
          </a:p>
          <a:p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060" y="4005064"/>
            <a:ext cx="5401022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452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Donacarney</a:t>
            </a:r>
            <a:r>
              <a:rPr lang="en-IE" dirty="0" smtClean="0"/>
              <a:t> schools</a:t>
            </a:r>
            <a:endParaRPr lang="en-I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84785"/>
            <a:ext cx="4038600" cy="18002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013176"/>
            <a:ext cx="4038600" cy="1844824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84784"/>
            <a:ext cx="4176464" cy="17281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013176"/>
            <a:ext cx="4572000" cy="18448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3645024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Primary school established in 1884                Plan for our new school</a:t>
            </a:r>
          </a:p>
          <a:p>
            <a:r>
              <a:rPr lang="en-IE" dirty="0" smtClean="0"/>
              <a:t>Our current school built in 1964                      New school will be opened in 2014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032140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Education System</a:t>
            </a:r>
            <a:endParaRPr lang="en-I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56793"/>
            <a:ext cx="4038600" cy="2088232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579386"/>
            <a:ext cx="4038600" cy="2071031"/>
          </a:xfrm>
        </p:spPr>
      </p:pic>
      <p:sp>
        <p:nvSpPr>
          <p:cNvPr id="8" name="TextBox 7"/>
          <p:cNvSpPr txBox="1"/>
          <p:nvPr/>
        </p:nvSpPr>
        <p:spPr>
          <a:xfrm>
            <a:off x="539552" y="3933056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Primary School age 4                                            Post Primary: Ages 12-18</a:t>
            </a:r>
          </a:p>
          <a:p>
            <a:r>
              <a:rPr lang="en-IE" dirty="0" smtClean="0"/>
              <a:t>Leave Primary age 12                                      Third Level open to pupils of 17+</a:t>
            </a:r>
            <a:endParaRPr lang="en-IE" dirty="0"/>
          </a:p>
        </p:txBody>
      </p:sp>
      <p:sp>
        <p:nvSpPr>
          <p:cNvPr id="9" name="TextBox 8"/>
          <p:cNvSpPr txBox="1"/>
          <p:nvPr/>
        </p:nvSpPr>
        <p:spPr>
          <a:xfrm>
            <a:off x="5076056" y="4941168"/>
            <a:ext cx="3528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English, Irish, Maths,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Social Environmental Scientific 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Music, Art, Physical 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Religion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14665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Green Flag Programme</a:t>
            </a:r>
            <a:endParaRPr lang="en-IE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44825"/>
            <a:ext cx="4038600" cy="144016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1"/>
            <a:ext cx="3394472" cy="3484984"/>
          </a:xfrm>
        </p:spPr>
      </p:pic>
      <p:sp>
        <p:nvSpPr>
          <p:cNvPr id="9" name="TextBox 8"/>
          <p:cNvSpPr txBox="1"/>
          <p:nvPr/>
        </p:nvSpPr>
        <p:spPr>
          <a:xfrm>
            <a:off x="467544" y="3573016"/>
            <a:ext cx="41764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Green Flag programme started in 2003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Compost all our raw food waste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Use recycle bins in all classes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Conserve energy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Built wildlife gardens and vegetable plots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Working to get our green flag for travel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Encouraging carpooling and walking to school.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698630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Sports</a:t>
            </a:r>
            <a:endParaRPr lang="en-I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2635">
            <a:off x="395536" y="1412776"/>
            <a:ext cx="4038600" cy="144016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5141">
            <a:off x="5002951" y="1701079"/>
            <a:ext cx="3807823" cy="2376264"/>
          </a:xfrm>
        </p:spPr>
      </p:pic>
      <p:sp>
        <p:nvSpPr>
          <p:cNvPr id="7" name="TextBox 6"/>
          <p:cNvSpPr txBox="1"/>
          <p:nvPr/>
        </p:nvSpPr>
        <p:spPr>
          <a:xfrm>
            <a:off x="0" y="4869160"/>
            <a:ext cx="9036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Very strong sporting tradition in our school</a:t>
            </a:r>
          </a:p>
          <a:p>
            <a:endParaRPr lang="en-IE" dirty="0" smtClean="0"/>
          </a:p>
          <a:p>
            <a:r>
              <a:rPr lang="en-IE" dirty="0" smtClean="0"/>
              <a:t>Rugby, athletics, </a:t>
            </a:r>
            <a:r>
              <a:rPr lang="en-IE" dirty="0" err="1" smtClean="0"/>
              <a:t>gaelic</a:t>
            </a:r>
            <a:r>
              <a:rPr lang="en-IE" dirty="0" smtClean="0"/>
              <a:t> football, hurling, swimming,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91157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2128838"/>
          </a:xfrm>
        </p:spPr>
        <p:txBody>
          <a:bodyPr>
            <a:normAutofit fontScale="90000"/>
          </a:bodyPr>
          <a:lstStyle/>
          <a:p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>County Meath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2240442"/>
          </a:xfrm>
        </p:spPr>
        <p:txBody>
          <a:bodyPr>
            <a:normAutofit fontScale="85000" lnSpcReduction="20000"/>
          </a:bodyPr>
          <a:lstStyle/>
          <a:p>
            <a:endParaRPr lang="en-IE" dirty="0" smtClean="0"/>
          </a:p>
          <a:p>
            <a:r>
              <a:rPr lang="en-IE" dirty="0" smtClean="0"/>
              <a:t>As told by the Fifth Class of </a:t>
            </a:r>
          </a:p>
          <a:p>
            <a:r>
              <a:rPr lang="en-IE" dirty="0" err="1" smtClean="0"/>
              <a:t>Réalt</a:t>
            </a:r>
            <a:r>
              <a:rPr lang="en-IE" dirty="0" smtClean="0"/>
              <a:t> </a:t>
            </a:r>
            <a:r>
              <a:rPr lang="en-IE" dirty="0" err="1" smtClean="0"/>
              <a:t>na</a:t>
            </a:r>
            <a:r>
              <a:rPr lang="en-IE" dirty="0" smtClean="0"/>
              <a:t> Mara Boys’ National School,</a:t>
            </a:r>
          </a:p>
          <a:p>
            <a:r>
              <a:rPr lang="en-IE" dirty="0" err="1" smtClean="0"/>
              <a:t>Donacarney</a:t>
            </a:r>
            <a:r>
              <a:rPr lang="en-IE" dirty="0" smtClean="0"/>
              <a:t>,</a:t>
            </a:r>
          </a:p>
          <a:p>
            <a:r>
              <a:rPr lang="en-IE" dirty="0" smtClean="0"/>
              <a:t>Mornington,</a:t>
            </a:r>
          </a:p>
          <a:p>
            <a:r>
              <a:rPr lang="en-IE" dirty="0" smtClean="0"/>
              <a:t>County Meath.</a:t>
            </a:r>
            <a:endParaRPr lang="en-IE" dirty="0"/>
          </a:p>
        </p:txBody>
      </p:sp>
      <p:pic>
        <p:nvPicPr>
          <p:cNvPr id="1026" name="Picture 2" descr="C:\Users\Colm\Desktop\meath pres\images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571480"/>
            <a:ext cx="1905000" cy="190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3348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Ireland of the Welcomes…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E" dirty="0" smtClean="0"/>
              <a:t>Two official languages in Ireland-Irish and English</a:t>
            </a:r>
            <a:endParaRPr lang="en-IE" dirty="0"/>
          </a:p>
          <a:p>
            <a:endParaRPr lang="en-IE" dirty="0"/>
          </a:p>
          <a:p>
            <a:r>
              <a:rPr lang="en-IE" dirty="0" smtClean="0"/>
              <a:t>Half a million people in Ireland speak another language in their homes.</a:t>
            </a:r>
          </a:p>
          <a:p>
            <a:endParaRPr lang="en-IE" dirty="0"/>
          </a:p>
          <a:p>
            <a:r>
              <a:rPr lang="en-IE" dirty="0" smtClean="0"/>
              <a:t>Polish is most frequently spoken followed  French</a:t>
            </a:r>
            <a:r>
              <a:rPr lang="en-IE" dirty="0"/>
              <a:t>, Lithuanian and German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137160" indent="0">
              <a:buNone/>
            </a:pPr>
            <a:r>
              <a:rPr lang="en-IE" dirty="0" smtClean="0"/>
              <a:t>At least 160 different languages spoken in Ireland</a:t>
            </a:r>
          </a:p>
          <a:p>
            <a:pPr marL="137160" indent="0">
              <a:buNone/>
            </a:pPr>
            <a:endParaRPr lang="en-IE" dirty="0"/>
          </a:p>
          <a:p>
            <a:pPr marL="137160" indent="0">
              <a:buNone/>
            </a:pPr>
            <a:endParaRPr lang="en-IE" dirty="0" smtClean="0"/>
          </a:p>
          <a:p>
            <a:pPr marL="137160" indent="0">
              <a:buNone/>
            </a:pPr>
            <a:endParaRPr lang="en-IE" dirty="0"/>
          </a:p>
          <a:p>
            <a:pPr marL="137160" indent="0">
              <a:buNone/>
            </a:pPr>
            <a:endParaRPr lang="en-IE" dirty="0" smtClean="0"/>
          </a:p>
          <a:p>
            <a:pPr marL="137160" indent="0">
              <a:buNone/>
            </a:pPr>
            <a:endParaRPr lang="en-IE" dirty="0"/>
          </a:p>
          <a:p>
            <a:pPr marL="137160" indent="0">
              <a:buNone/>
            </a:pPr>
            <a:endParaRPr lang="en-IE" dirty="0" smtClean="0"/>
          </a:p>
          <a:p>
            <a:pPr marL="137160" indent="0">
              <a:buNone/>
            </a:pPr>
            <a:endParaRPr lang="en-IE" dirty="0"/>
          </a:p>
          <a:p>
            <a:pPr marL="137160" indent="0">
              <a:buNone/>
            </a:pPr>
            <a:r>
              <a:rPr lang="en-IE" dirty="0" smtClean="0"/>
              <a:t>Thirty different languages spoken in our school.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016235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IE" dirty="0" smtClean="0"/>
              <a:t>…Welcomes You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flipH="1">
            <a:off x="1043608" y="908720"/>
            <a:ext cx="6912768" cy="680939"/>
          </a:xfrm>
        </p:spPr>
        <p:txBody>
          <a:bodyPr>
            <a:normAutofit fontScale="85000" lnSpcReduction="20000"/>
          </a:bodyPr>
          <a:lstStyle/>
          <a:p>
            <a:r>
              <a:rPr lang="en-IE" dirty="0" smtClean="0"/>
              <a:t>We are delighted to welcome our Comenius partners to Ireland. </a:t>
            </a:r>
            <a:endParaRPr lang="en-IE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20888"/>
            <a:ext cx="6707088" cy="3960440"/>
          </a:xfrm>
        </p:spPr>
      </p:pic>
    </p:spTree>
    <p:extLst>
      <p:ext uri="{BB962C8B-B14F-4D97-AF65-F5344CB8AC3E}">
        <p14:creationId xmlns:p14="http://schemas.microsoft.com/office/powerpoint/2010/main" val="893469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County Meath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Ireland is divided into 4 provinces and 32 counties.</a:t>
            </a:r>
          </a:p>
          <a:p>
            <a:r>
              <a:rPr lang="en-IE" dirty="0" smtClean="0"/>
              <a:t>Meath is located on the east coast of Ireland and is in the province of </a:t>
            </a:r>
            <a:r>
              <a:rPr lang="en-IE" dirty="0" err="1" smtClean="0"/>
              <a:t>Leinster</a:t>
            </a:r>
            <a:r>
              <a:rPr lang="en-IE" dirty="0" smtClean="0"/>
              <a:t>.</a:t>
            </a:r>
          </a:p>
          <a:p>
            <a:r>
              <a:rPr lang="en-IE" dirty="0" smtClean="0"/>
              <a:t>Meath is known as ‘The Royal County’.</a:t>
            </a:r>
          </a:p>
          <a:p>
            <a:r>
              <a:rPr lang="en-IE" dirty="0" smtClean="0"/>
              <a:t>Our school is on the border between Meath and Louth and is about 20 miles from Dublin.</a:t>
            </a:r>
          </a:p>
        </p:txBody>
      </p:sp>
    </p:spTree>
    <p:extLst>
      <p:ext uri="{BB962C8B-B14F-4D97-AF65-F5344CB8AC3E}">
        <p14:creationId xmlns:p14="http://schemas.microsoft.com/office/powerpoint/2010/main" val="216240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Places of interest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Meath is a very important place in Irish history.</a:t>
            </a:r>
          </a:p>
          <a:p>
            <a:r>
              <a:rPr lang="en-IE" dirty="0" smtClean="0"/>
              <a:t>There are strong links to ancient Irish history all over the county.</a:t>
            </a:r>
          </a:p>
        </p:txBody>
      </p:sp>
      <p:pic>
        <p:nvPicPr>
          <p:cNvPr id="12290" name="Picture 2" descr="http://www.igp-web.com/meath/map_county_meath_irel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3786190"/>
            <a:ext cx="3110238" cy="2741756"/>
          </a:xfrm>
          <a:prstGeom prst="rect">
            <a:avLst/>
          </a:prstGeom>
          <a:noFill/>
        </p:spPr>
      </p:pic>
      <p:pic>
        <p:nvPicPr>
          <p:cNvPr id="12292" name="Picture 4" descr="http://www.navanhistory.ie/uploads/images/baronies%20map%20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783958"/>
            <a:ext cx="3429024" cy="27217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964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Newgrange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err="1" smtClean="0"/>
              <a:t>Newgrange</a:t>
            </a:r>
            <a:r>
              <a:rPr lang="en-IE" dirty="0" smtClean="0"/>
              <a:t> is an ancient temple that was built </a:t>
            </a:r>
            <a:r>
              <a:rPr lang="en-IE" dirty="0" err="1" smtClean="0"/>
              <a:t>ovr</a:t>
            </a:r>
            <a:r>
              <a:rPr lang="en-IE" dirty="0" smtClean="0"/>
              <a:t> 5,000 years ago.</a:t>
            </a:r>
          </a:p>
          <a:p>
            <a:r>
              <a:rPr lang="en-IE" dirty="0" smtClean="0"/>
              <a:t>It is the best example of a passage tomb and is one of Ireland’s main tourist attractions.</a:t>
            </a:r>
          </a:p>
          <a:p>
            <a:pPr>
              <a:buNone/>
            </a:pPr>
            <a:endParaRPr lang="en-IE" dirty="0" smtClean="0"/>
          </a:p>
        </p:txBody>
      </p:sp>
      <p:pic>
        <p:nvPicPr>
          <p:cNvPr id="2049" name="Picture 1" descr="C:\Users\Colm\Desktop\meath pres\Newgran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946926"/>
            <a:ext cx="3357586" cy="2518190"/>
          </a:xfrm>
          <a:prstGeom prst="rect">
            <a:avLst/>
          </a:prstGeom>
          <a:noFill/>
        </p:spPr>
      </p:pic>
      <p:pic>
        <p:nvPicPr>
          <p:cNvPr id="2050" name="Picture 2" descr="C:\Users\Colm\Desktop\meath pres\Newgrange-From-The-Ai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3" y="3953103"/>
            <a:ext cx="3786215" cy="25115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8380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The Winter Solstice at </a:t>
            </a:r>
            <a:r>
              <a:rPr lang="en-IE" dirty="0" err="1" smtClean="0"/>
              <a:t>Newgrange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The winter solstice occurs every year and on this day the inner chamber of the tomb is fully illuminated by light.</a:t>
            </a:r>
          </a:p>
          <a:p>
            <a:r>
              <a:rPr lang="en-IE" dirty="0" smtClean="0"/>
              <a:t>This event shows how carefully the site was constructed and how advanced the builders of </a:t>
            </a:r>
            <a:r>
              <a:rPr lang="en-IE" dirty="0" err="1" smtClean="0"/>
              <a:t>Newgrange</a:t>
            </a:r>
            <a:r>
              <a:rPr lang="en-IE" dirty="0" smtClean="0"/>
              <a:t> were.</a:t>
            </a:r>
            <a:endParaRPr lang="en-IE" dirty="0"/>
          </a:p>
        </p:txBody>
      </p:sp>
      <p:pic>
        <p:nvPicPr>
          <p:cNvPr id="17410" name="Picture 2" descr="C:\Users\Colm\Desktop\meath pres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4714884"/>
            <a:ext cx="2333625" cy="1962150"/>
          </a:xfrm>
          <a:prstGeom prst="rect">
            <a:avLst/>
          </a:prstGeom>
          <a:noFill/>
        </p:spPr>
      </p:pic>
      <p:pic>
        <p:nvPicPr>
          <p:cNvPr id="17412" name="Picture 4" descr="Sunrise at Newgran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4214818"/>
            <a:ext cx="1672472" cy="2451217"/>
          </a:xfrm>
          <a:prstGeom prst="rect">
            <a:avLst/>
          </a:prstGeom>
          <a:noFill/>
        </p:spPr>
      </p:pic>
      <p:pic>
        <p:nvPicPr>
          <p:cNvPr id="17414" name="Picture 6" descr="Sunrise at Newgran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4214818"/>
            <a:ext cx="2571768" cy="24346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636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Hill of Tara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The Hill of Tara is an ancient site that is said to be the home of the High King of Ireland.</a:t>
            </a:r>
          </a:p>
          <a:p>
            <a:r>
              <a:rPr lang="en-IE" dirty="0" smtClean="0"/>
              <a:t>The site contains many ancient monuments and hints to Ireland’s past.</a:t>
            </a:r>
          </a:p>
        </p:txBody>
      </p:sp>
      <p:pic>
        <p:nvPicPr>
          <p:cNvPr id="2050" name="Picture 2" descr="http://meathfinegael.ie/wp-content/uploads/2012/07/2010-blog-007-hill-of-ta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857628"/>
            <a:ext cx="4036084" cy="2694824"/>
          </a:xfrm>
          <a:prstGeom prst="rect">
            <a:avLst/>
          </a:prstGeom>
          <a:noFill/>
        </p:spPr>
      </p:pic>
      <p:pic>
        <p:nvPicPr>
          <p:cNvPr id="2052" name="Picture 4" descr="http://www.stationhousehotel.ie/images/uploads/hill%20of%20ta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6747" y="3857628"/>
            <a:ext cx="4181533" cy="27263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523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3929066"/>
            <a:ext cx="8258204" cy="2380294"/>
          </a:xfrm>
        </p:spPr>
        <p:txBody>
          <a:bodyPr/>
          <a:lstStyle/>
          <a:p>
            <a:r>
              <a:rPr lang="en-IE" dirty="0" smtClean="0"/>
              <a:t>An aerial view showing the site at the Hill of Tara. </a:t>
            </a:r>
          </a:p>
          <a:p>
            <a:r>
              <a:rPr lang="en-IE" dirty="0" smtClean="0"/>
              <a:t>The boundaries of the old settlements can clearly be seen in this picture.</a:t>
            </a:r>
            <a:endParaRPr lang="en-IE" dirty="0"/>
          </a:p>
        </p:txBody>
      </p:sp>
      <p:pic>
        <p:nvPicPr>
          <p:cNvPr id="27650" name="Picture 2" descr="http://library.thinkquest.org/C005417/images/TARAHIILDA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214290"/>
            <a:ext cx="4286280" cy="38290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110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Slane</a:t>
            </a:r>
            <a:r>
              <a:rPr lang="en-IE" dirty="0" smtClean="0"/>
              <a:t> Castle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err="1" smtClean="0"/>
              <a:t>Slane</a:t>
            </a:r>
            <a:r>
              <a:rPr lang="en-IE" dirty="0" smtClean="0"/>
              <a:t> Castle is a 200 year old castle that has become famous all over the world for staging rock and pop music concerts.</a:t>
            </a:r>
          </a:p>
          <a:p>
            <a:r>
              <a:rPr lang="en-IE" dirty="0" smtClean="0"/>
              <a:t>Every year since 1981, approximately 80,000 people travel to </a:t>
            </a:r>
            <a:r>
              <a:rPr lang="en-IE" dirty="0" err="1" smtClean="0"/>
              <a:t>Slane</a:t>
            </a:r>
            <a:r>
              <a:rPr lang="en-IE" dirty="0" smtClean="0"/>
              <a:t> to see acts such as The Rolling Stones, Bruce Springsteen and Oasis.</a:t>
            </a:r>
            <a:endParaRPr lang="en-IE" dirty="0"/>
          </a:p>
        </p:txBody>
      </p:sp>
      <p:pic>
        <p:nvPicPr>
          <p:cNvPr id="1026" name="Picture 2" descr="https://encrypted-tbn0.gstatic.com/images?q=tbn:ANd9GcQI72893mgUybIH3J1oaDG0fgJY1mmjNiTGKTH9WkyDcaqPhoZ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4643446"/>
            <a:ext cx="2726727" cy="1814514"/>
          </a:xfrm>
          <a:prstGeom prst="rect">
            <a:avLst/>
          </a:prstGeom>
          <a:noFill/>
        </p:spPr>
      </p:pic>
      <p:pic>
        <p:nvPicPr>
          <p:cNvPr id="1028" name="Picture 4" descr="http://www.mcd.ie/images/slane_aerial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4643446"/>
            <a:ext cx="2643208" cy="17621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312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</TotalTime>
  <Words>741</Words>
  <Application>Microsoft Office PowerPoint</Application>
  <PresentationFormat>On-screen Show (4:3)</PresentationFormat>
  <Paragraphs>88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Apex</vt:lpstr>
      <vt:lpstr>PowerPoint Presentation</vt:lpstr>
      <vt:lpstr>  County Meath</vt:lpstr>
      <vt:lpstr>County Meath</vt:lpstr>
      <vt:lpstr>Places of interest</vt:lpstr>
      <vt:lpstr>Newgrange</vt:lpstr>
      <vt:lpstr>The Winter Solstice at Newgrange</vt:lpstr>
      <vt:lpstr>The Hill of Tara</vt:lpstr>
      <vt:lpstr>PowerPoint Presentation</vt:lpstr>
      <vt:lpstr>Slane Castle</vt:lpstr>
      <vt:lpstr>PowerPoint Presentation</vt:lpstr>
      <vt:lpstr>The River Boyne</vt:lpstr>
      <vt:lpstr>PowerPoint Presentation</vt:lpstr>
      <vt:lpstr>The Book of Kells</vt:lpstr>
      <vt:lpstr>PowerPoint Presentation</vt:lpstr>
      <vt:lpstr>Tara Brooch</vt:lpstr>
      <vt:lpstr>Donacarney schools</vt:lpstr>
      <vt:lpstr>Education System</vt:lpstr>
      <vt:lpstr>Green Flag Programme</vt:lpstr>
      <vt:lpstr>Sports</vt:lpstr>
      <vt:lpstr>Ireland of the Welcomes…</vt:lpstr>
      <vt:lpstr>…Welcomes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C. Burke</dc:creator>
  <cp:lastModifiedBy>C. Burke</cp:lastModifiedBy>
  <cp:revision>11</cp:revision>
  <dcterms:created xsi:type="dcterms:W3CDTF">2013-10-13T10:19:50Z</dcterms:created>
  <dcterms:modified xsi:type="dcterms:W3CDTF">2013-11-04T09:20:33Z</dcterms:modified>
</cp:coreProperties>
</file>