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60" r:id="rId6"/>
    <p:sldId id="263" r:id="rId7"/>
    <p:sldId id="261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20156-5586-410D-82FF-F64111B39231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167BE-8F96-4EDC-9DA3-7C917221B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0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C9A9B8-ECA8-44D3-87D3-005EE5B80A47}" type="datetimeFigureOut">
              <a:rPr lang="cs-CZ" smtClean="0"/>
              <a:t>21.12.2012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95C36C-85AC-4B53-AD73-87445938735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11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Holice</a:t>
            </a:r>
            <a:endParaRPr lang="cs-CZ" sz="115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286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</a:t>
            </a:r>
            <a:r>
              <a:rPr lang="cs-CZ" dirty="0" err="1" smtClean="0"/>
              <a:t>Welsch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7091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27. leden 1980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profesional basketball player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Jiri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Welsch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pupil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BVK Holice.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He represented Czech republic.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Now, he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playing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Spain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in CB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Estudiantes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Madrid.</a:t>
            </a:r>
          </a:p>
          <a:p>
            <a:pPr>
              <a:buFont typeface="Arial" pitchFamily="34" charset="0"/>
              <a:buChar char="•"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720043" cy="40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975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67197" cy="565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756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Holice located in the Czech Republic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, in </a:t>
            </a:r>
            <a:r>
              <a:rPr lang="cs-CZ" sz="32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 Pardubice 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region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 c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ity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​​consists of 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parts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: Holice, </a:t>
            </a:r>
            <a:r>
              <a:rPr lang="cs-CZ" sz="3200" dirty="0" err="1">
                <a:solidFill>
                  <a:schemeClr val="bg1">
                    <a:lumMod val="50000"/>
                  </a:schemeClr>
                </a:solidFill>
              </a:rPr>
              <a:t>Old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 Holice, </a:t>
            </a:r>
            <a:r>
              <a:rPr lang="cs-CZ" sz="3200" dirty="0" err="1">
                <a:solidFill>
                  <a:schemeClr val="bg1">
                    <a:lumMod val="50000"/>
                  </a:schemeClr>
                </a:solidFill>
              </a:rPr>
              <a:t>Podhráz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, Podlesí, Koudelka, Roveňsko and Kamenec.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The first mention is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1336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en-US" sz="32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71722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csugeo.i-server.cz/csu/2005edicniplan.nsf/t/2C0049F54A/$File/kraje_okresy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103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92080" y="1459342"/>
            <a:ext cx="2088232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 rot="18202071">
            <a:off x="4759084" y="2603637"/>
            <a:ext cx="726026" cy="476194"/>
          </a:xfrm>
          <a:prstGeom prst="lef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56343" y="227939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Holice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13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cs-CZ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cs-CZ" sz="4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interesting</a:t>
            </a:r>
            <a:r>
              <a:rPr lang="cs-CZ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4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places</a:t>
            </a:r>
            <a:r>
              <a:rPr lang="cs-CZ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cs-CZ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cs-CZ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Church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st. Martin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Stone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cross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 on T. G. Masaryk square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1803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African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useum Dr. Emil Holub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Motocross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racing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in Poběžovice.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is a </a:t>
            </a:r>
            <a:r>
              <a:rPr lang="cs-CZ" sz="3200" dirty="0" err="1">
                <a:solidFill>
                  <a:schemeClr val="bg1">
                    <a:lumMod val="50000"/>
                  </a:schemeClr>
                </a:solidFill>
              </a:rPr>
              <a:t>world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championship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every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House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Culture</a:t>
            </a:r>
            <a:endParaRPr lang="cs-CZ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cs-CZ" sz="3200" dirty="0" err="1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bg1">
                    <a:lumMod val="50000"/>
                  </a:schemeClr>
                </a:solidFill>
              </a:rPr>
              <a:t>interesting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pla</a:t>
            </a:r>
            <a:r>
              <a:rPr lang="cs-CZ" sz="3200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ces</a:t>
            </a:r>
            <a:r>
              <a:rPr lang="cs-CZ" sz="32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…</a:t>
            </a:r>
            <a:endParaRPr lang="cs-CZ" sz="32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10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http://greensportyhealthy.weebly.com/uploads/1/3/4/3/13434354/887494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9667"/>
            <a:ext cx="4200401" cy="28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reensportyhealthy.weebly.com/uploads/1/3/4/3/13434354/8989077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34" y="3441958"/>
            <a:ext cx="4018881" cy="26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reensportyhealthy.weebly.com/uploads/1/3/4/3/13434354/3197743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356426" cy="2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688124" y="215490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FFFF"/>
                </a:solidFill>
              </a:rPr>
              <a:t>Church</a:t>
            </a:r>
            <a:r>
              <a:rPr lang="cs-CZ" dirty="0" smtClean="0">
                <a:solidFill>
                  <a:srgbClr val="FFFFFF"/>
                </a:solidFill>
              </a:rPr>
              <a:t> st. Martin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6237312"/>
            <a:ext cx="285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Museum Dr. Emil Holub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92080" y="625975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FFFF"/>
                </a:solidFill>
              </a:rPr>
              <a:t>Our</a:t>
            </a:r>
            <a:r>
              <a:rPr lang="cs-CZ" dirty="0" smtClean="0">
                <a:solidFill>
                  <a:srgbClr val="FFFFFF"/>
                </a:solidFill>
              </a:rPr>
              <a:t> </a:t>
            </a:r>
            <a:r>
              <a:rPr lang="cs-CZ" dirty="0" err="1" smtClean="0">
                <a:solidFill>
                  <a:srgbClr val="FFFFFF"/>
                </a:solidFill>
              </a:rPr>
              <a:t>School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58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holice.cz/holice/foto/foto/foto/v_IM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8" y="515305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9428" y="528269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Stone </a:t>
            </a:r>
            <a:r>
              <a:rPr lang="cs-CZ" dirty="0" err="1">
                <a:solidFill>
                  <a:srgbClr val="FFFFFF"/>
                </a:solidFill>
              </a:rPr>
              <a:t>cross</a:t>
            </a:r>
            <a:r>
              <a:rPr lang="cs-CZ" dirty="0">
                <a:solidFill>
                  <a:srgbClr val="FFFFFF"/>
                </a:solidFill>
              </a:rPr>
              <a:t>  on T. G. Masaryk square</a:t>
            </a:r>
          </a:p>
        </p:txBody>
      </p:sp>
      <p:pic>
        <p:nvPicPr>
          <p:cNvPr id="5124" name="Picture 4" descr="http://img.motorkari.cz/upload/images/cache/clanky/2010-06/20100610093004-16176_jpgresize_1000x830__type_jpg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44008" y="32129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Motocross </a:t>
            </a:r>
            <a:r>
              <a:rPr lang="cs-CZ" dirty="0" err="1" smtClean="0">
                <a:solidFill>
                  <a:srgbClr val="FFFFFF"/>
                </a:solidFill>
              </a:rPr>
              <a:t>racing</a:t>
            </a:r>
            <a:r>
              <a:rPr lang="cs-CZ" dirty="0" smtClean="0">
                <a:solidFill>
                  <a:srgbClr val="FFFFFF"/>
                </a:solidFill>
              </a:rPr>
              <a:t> Poběžovice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126" name="Picture 6" descr="http://g.denik.cz/45/3e/kulturni_dum_holice_pce_denik-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61" y="3861048"/>
            <a:ext cx="2865770" cy="21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004048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House </a:t>
            </a:r>
            <a:r>
              <a:rPr lang="cs-CZ" dirty="0" err="1" smtClean="0">
                <a:solidFill>
                  <a:srgbClr val="FFFFFF"/>
                </a:solidFill>
              </a:rPr>
              <a:t>of</a:t>
            </a:r>
            <a:r>
              <a:rPr lang="cs-CZ" dirty="0" smtClean="0">
                <a:solidFill>
                  <a:srgbClr val="FFFFFF"/>
                </a:solidFill>
              </a:rPr>
              <a:t> </a:t>
            </a:r>
            <a:r>
              <a:rPr lang="cs-CZ" dirty="0" err="1" smtClean="0">
                <a:solidFill>
                  <a:srgbClr val="FFFFFF"/>
                </a:solidFill>
              </a:rPr>
              <a:t>Culture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68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Museum Dr. Emil Holub</a:t>
            </a:r>
            <a:endParaRPr lang="cs-CZ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African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stuffed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animals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items that you brought back from his travels E.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Holub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63900"/>
            <a:ext cx="2664296" cy="30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72" y="3356992"/>
            <a:ext cx="2971428" cy="22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greensportyhealthy.weebly.com/uploads/1/3/4/3/13434354/7670571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63" y="3573016"/>
            <a:ext cx="2232248" cy="14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Famous</a:t>
            </a:r>
            <a:r>
              <a:rPr lang="cs-CZ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people</a:t>
            </a:r>
            <a:endParaRPr lang="cs-CZ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u="sng" dirty="0" smtClean="0">
                <a:solidFill>
                  <a:schemeClr val="bg1">
                    <a:lumMod val="50000"/>
                  </a:schemeClr>
                </a:solidFill>
              </a:rPr>
              <a:t>Václav </a:t>
            </a:r>
            <a:r>
              <a:rPr lang="cs-CZ" sz="3200" u="sng" dirty="0" err="1" smtClean="0">
                <a:solidFill>
                  <a:schemeClr val="bg1">
                    <a:lumMod val="50000"/>
                  </a:schemeClr>
                </a:solidFill>
              </a:rPr>
              <a:t>Bauman</a:t>
            </a:r>
            <a:r>
              <a:rPr lang="cs-CZ" sz="32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pilot. He is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hero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Battle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Britain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3200" u="sng" dirty="0" smtClean="0">
                <a:solidFill>
                  <a:schemeClr val="bg1">
                    <a:lumMod val="50000"/>
                  </a:schemeClr>
                </a:solidFill>
              </a:rPr>
              <a:t>Emil Holub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discovered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South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Africa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3200" u="sng" dirty="0" smtClean="0">
                <a:solidFill>
                  <a:schemeClr val="bg1">
                    <a:lumMod val="50000"/>
                  </a:schemeClr>
                </a:solidFill>
              </a:rPr>
              <a:t>Jan Kačer 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actor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director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3200" u="sng" dirty="0" smtClean="0">
                <a:solidFill>
                  <a:schemeClr val="bg1">
                    <a:lumMod val="50000"/>
                  </a:schemeClr>
                </a:solidFill>
              </a:rPr>
              <a:t>Jiří Welsch 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is basketball player. </a:t>
            </a:r>
          </a:p>
          <a:p>
            <a:pPr>
              <a:buFont typeface="Arial" pitchFamily="34" charset="0"/>
              <a:buChar char="•"/>
            </a:pPr>
            <a:r>
              <a:rPr lang="cs-CZ" sz="3200" u="sng" dirty="0" smtClean="0">
                <a:solidFill>
                  <a:schemeClr val="bg1">
                    <a:lumMod val="50000"/>
                  </a:schemeClr>
                </a:solidFill>
              </a:rPr>
              <a:t>Josef </a:t>
            </a:r>
            <a:r>
              <a:rPr lang="cs-CZ" sz="3200" u="sng" dirty="0" err="1" smtClean="0">
                <a:solidFill>
                  <a:schemeClr val="bg1">
                    <a:lumMod val="50000"/>
                  </a:schemeClr>
                </a:solidFill>
              </a:rPr>
              <a:t>Malejovský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famous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sculptor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898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http://forum.valka.cz/attachments/osobnosti/Ceska_republika/bau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9" y="619330"/>
            <a:ext cx="2181920" cy="30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4583" y="149115"/>
            <a:ext cx="226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Václav </a:t>
            </a:r>
            <a:r>
              <a:rPr lang="cs-CZ" dirty="0" err="1" smtClean="0">
                <a:solidFill>
                  <a:srgbClr val="FFFFFF"/>
                </a:solidFill>
              </a:rPr>
              <a:t>Bauman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1894706" cy="25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38314" y="614595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Dr. Emil Holub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149" name="Picture 5" descr="http://nd01.jxs.cz/239/692/76a5e91e80_29274003_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779420" cy="41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44208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Jan Kačer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54" y="980728"/>
            <a:ext cx="1872208" cy="309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78737" y="42117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Josef </a:t>
            </a:r>
            <a:r>
              <a:rPr lang="cs-CZ" dirty="0" err="1" smtClean="0">
                <a:solidFill>
                  <a:srgbClr val="FFFFFF"/>
                </a:solidFill>
              </a:rPr>
              <a:t>Malejovský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96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5">
      <a:dk1>
        <a:srgbClr val="0070C0"/>
      </a:dk1>
      <a:lt1>
        <a:srgbClr val="0070C0"/>
      </a:lt1>
      <a:dk2>
        <a:srgbClr val="69BFFF"/>
      </a:dk2>
      <a:lt2>
        <a:srgbClr val="69BFFF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70C0"/>
      </a:hlink>
      <a:folHlink>
        <a:srgbClr val="0070C0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215</Words>
  <Application>Microsoft Office PowerPoint</Application>
  <PresentationFormat>Předvádění na obrazovce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Vrchol</vt:lpstr>
      <vt:lpstr>Holice</vt:lpstr>
      <vt:lpstr>Prezentace aplikace PowerPoint</vt:lpstr>
      <vt:lpstr>Prezentace aplikace PowerPoint</vt:lpstr>
      <vt:lpstr> interesting places </vt:lpstr>
      <vt:lpstr>Prezentace aplikace PowerPoint</vt:lpstr>
      <vt:lpstr>Prezentace aplikace PowerPoint</vt:lpstr>
      <vt:lpstr>Museum Dr. Emil Holub</vt:lpstr>
      <vt:lpstr>Famous people</vt:lpstr>
      <vt:lpstr>Prezentace aplikace PowerPoint</vt:lpstr>
      <vt:lpstr>Jiří Welsch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Holice</dc:title>
  <dc:creator>Nešetřilová Markéta</dc:creator>
  <cp:lastModifiedBy>Nešetřilová Markéta</cp:lastModifiedBy>
  <cp:revision>13</cp:revision>
  <dcterms:created xsi:type="dcterms:W3CDTF">2012-11-27T08:55:36Z</dcterms:created>
  <dcterms:modified xsi:type="dcterms:W3CDTF">2012-12-21T06:41:46Z</dcterms:modified>
</cp:coreProperties>
</file>