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2014-01-17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2014-01-17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Popular </a:t>
            </a:r>
            <a:r>
              <a:rPr lang="pl-PL" dirty="0" err="1" smtClean="0"/>
              <a:t>sports</a:t>
            </a:r>
            <a:r>
              <a:rPr lang="pl-PL" dirty="0" smtClean="0"/>
              <a:t> </a:t>
            </a:r>
            <a:r>
              <a:rPr lang="pl-PL" dirty="0" err="1" smtClean="0"/>
              <a:t>in</a:t>
            </a:r>
            <a:r>
              <a:rPr lang="pl-PL" dirty="0" smtClean="0"/>
              <a:t> Poland</a:t>
            </a:r>
            <a:endParaRPr lang="pl-PL" dirty="0"/>
          </a:p>
        </p:txBody>
      </p:sp>
      <p:sp>
        <p:nvSpPr>
          <p:cNvPr id="3" name="Podtytuł 2"/>
          <p:cNvSpPr>
            <a:spLocks noGrp="1"/>
          </p:cNvSpPr>
          <p:nvPr>
            <p:ph type="subTitle" idx="1"/>
          </p:nvPr>
        </p:nvSpPr>
        <p:spPr/>
        <p:txBody>
          <a:bodyPr>
            <a:normAutofit/>
          </a:bodyPr>
          <a:lstStyle/>
          <a:p>
            <a:r>
              <a:rPr lang="pl-PL" sz="1400" dirty="0" smtClean="0">
                <a:solidFill>
                  <a:schemeClr val="tx1"/>
                </a:solidFill>
              </a:rPr>
              <a:t>Hubert Sobczyński V a</a:t>
            </a:r>
            <a:endParaRPr lang="pl-PL"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Football</a:t>
            </a:r>
            <a:endParaRPr lang="pl-PL" sz="3600" dirty="0"/>
          </a:p>
        </p:txBody>
      </p:sp>
      <p:sp>
        <p:nvSpPr>
          <p:cNvPr id="3" name="Symbol zastępczy zawartości 2"/>
          <p:cNvSpPr>
            <a:spLocks noGrp="1"/>
          </p:cNvSpPr>
          <p:nvPr>
            <p:ph idx="1"/>
          </p:nvPr>
        </p:nvSpPr>
        <p:spPr>
          <a:xfrm>
            <a:off x="0" y="4357694"/>
            <a:ext cx="9144000" cy="2500306"/>
          </a:xfrm>
        </p:spPr>
        <p:txBody>
          <a:bodyPr>
            <a:normAutofit fontScale="92500" lnSpcReduction="20000"/>
          </a:bodyPr>
          <a:lstStyle/>
          <a:p>
            <a:r>
              <a:rPr lang="en-US" sz="2400" dirty="0" smtClean="0"/>
              <a:t>Football - a team game. Football fans claim that it is the most popular sport at the world</a:t>
            </a:r>
            <a:r>
              <a:rPr lang="pl-PL" sz="2400" dirty="0" smtClean="0"/>
              <a:t> </a:t>
            </a:r>
            <a:r>
              <a:rPr lang="en-US" sz="2400" dirty="0" smtClean="0"/>
              <a:t>Since </a:t>
            </a:r>
            <a:endParaRPr lang="pl-PL" sz="2400" dirty="0" smtClean="0"/>
          </a:p>
          <a:p>
            <a:r>
              <a:rPr lang="pl-PL" sz="2400" dirty="0" smtClean="0"/>
              <a:t>T</a:t>
            </a:r>
            <a:r>
              <a:rPr lang="en-US" sz="2400" dirty="0" smtClean="0"/>
              <a:t>he Olympic discipline. Around the world in 2006, took part in the competition 265,000,000 athletes and 5,000,000 judges belonging to 207 local associations affiliated to FIFA. The football matches involving two rival teams. The aim of the game is putting the ball in the opponent's goal. The winner is the team that in regular time (two halves of 45 minutes each) will score more goals</a:t>
            </a:r>
            <a:endParaRPr lang="pl-PL" sz="2400" dirty="0"/>
          </a:p>
        </p:txBody>
      </p:sp>
      <p:pic>
        <p:nvPicPr>
          <p:cNvPr id="1026" name="Picture 2" descr="http://www.przegladsportowy.pl/m/Repozytorium.Podglad.aspx/620/0/przegladsportowy/1321962300256.jpg"/>
          <p:cNvPicPr>
            <a:picLocks noChangeAspect="1" noChangeArrowheads="1"/>
          </p:cNvPicPr>
          <p:nvPr/>
        </p:nvPicPr>
        <p:blipFill>
          <a:blip r:embed="rId2"/>
          <a:srcRect/>
          <a:stretch>
            <a:fillRect/>
          </a:stretch>
        </p:blipFill>
        <p:spPr bwMode="auto">
          <a:xfrm>
            <a:off x="2000232" y="1142984"/>
            <a:ext cx="5072098" cy="307183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dirty="0" smtClean="0"/>
              <a:t/>
            </a:r>
            <a:br>
              <a:rPr lang="pl-PL" sz="3600" dirty="0" smtClean="0"/>
            </a:br>
            <a:r>
              <a:rPr lang="pl-PL" sz="4000" dirty="0" smtClean="0"/>
              <a:t>Basketball</a:t>
            </a:r>
            <a:endParaRPr lang="pl-PL" sz="3600" dirty="0"/>
          </a:p>
        </p:txBody>
      </p:sp>
      <p:sp>
        <p:nvSpPr>
          <p:cNvPr id="3" name="Symbol zastępczy zawartości 2"/>
          <p:cNvSpPr>
            <a:spLocks noGrp="1"/>
          </p:cNvSpPr>
          <p:nvPr>
            <p:ph idx="1"/>
          </p:nvPr>
        </p:nvSpPr>
        <p:spPr>
          <a:xfrm>
            <a:off x="0" y="4286256"/>
            <a:ext cx="9144000" cy="2571744"/>
          </a:xfrm>
        </p:spPr>
        <p:txBody>
          <a:bodyPr>
            <a:normAutofit fontScale="85000" lnSpcReduction="10000"/>
          </a:bodyPr>
          <a:lstStyle/>
          <a:p>
            <a:r>
              <a:rPr lang="en-US" dirty="0" smtClean="0"/>
              <a:t>Basketball - discipline of team sport in which two teams play five-against each other trying to score points by putting the ball in the basket. It is one of the most popular and most watched sports in the world. The date of creation of basketball is considered to December 21, 1891 year, and for its creator - James Naismith</a:t>
            </a:r>
            <a:endParaRPr lang="pl-PL" dirty="0"/>
          </a:p>
        </p:txBody>
      </p:sp>
      <p:sp>
        <p:nvSpPr>
          <p:cNvPr id="15362" name="AutoShape 2" descr="data:image/jpeg;base64,/9j/4AAQSkZJRgABAQAAAQABAAD/2wCEAAkGBhQSEBUUEhQUFRUVGBcUFxcVFBQXFxQWFBUXFBUYGRUXHCYeGBojHBgUHy8gJCcpLCwsFh4xNTAqNSYrLCkBCQoKDgwOGg8PGCkdHRwpKSwpKSksKSkpKiksKSkpKSkpKSksKSkpLCkpKSkpLCkpLCwpKSkpLCkpLCksLCkpLP/AABEIAOEA4QMBIgACEQEDEQH/xAAcAAAABwEBAAAAAAAAAAAAAAAAAQIDBAUGBwj/xABIEAACAQMCAwYDBAYGCQMFAAABAgMABBESIQUxQQYTIlFhcTKBkQehscEUI0JSYtEWM3KCkuEVJENTVHOywvE0Y/AXJWSTov/EABkBAAIDAQAAAAAAAAAAAAAAAAABAgMEBf/EACgRAAICAgICAgAGAwAAAAAAAAABAhEDIRIxQVEEExQiMmGBwQVxof/aAAwDAQACEQMRAD8A5Xmhmk0YpERWaKioUAKoUQoUAChRYowKABQzREUMUAHRGhQIoAFDNChQB1fsD2mD2QjkIzbnSWO+mOTZSw6x7lGHkQelVXErM8J4lHMq4t5sgrnICts6Z66dmHpisbwHjDWsyyAahuroeUkbbMp9xXRbmEXdsLPOpJF76wlbzUZaB2/eAyo9PakMzV1cnht9LEV7y2l3aM8pIn3Uj+Ib4PpVpxnhA/0VJ3Td5BHItxbv1VJToljbyKnBqq49bPNYRyOCJrRjbTA/EFzlCfbl86V9nPEf1ktrKS0E0UhaPzZBq28jgHl6UAWervoLezO/f2ivH6TRFmXHuARXPHBBwRgjYjyNdA7d8KezWzlhbaEaFf8AaBz3keR7HHyrPdqYVmC3sQwkxIkUf7OcfGPZviHuaEIjdkOIdzewsfhLaG/syeBvxrW9m+HGJ5YT/wAdAnuqa5PwGa5yD5V2OyYPbRXuMFo5J5N/9pHbPCpHud6YGQ7a3H6TbwXi8wXtpcfvRsTGT7ofurHd8fStL2IuRKZLKQ+C6GFJ/YnXeJh7nw/MVmrq3KOyMMMpKkeRBwakpNBRaW/Dw9pJMCdUTqrL00ONm/xDFI/0Q+iEgZM5IjQZLthtIOPInIHtVp9ntqZpprc/DNC4Y/u6SGDfL86se1XGUtpWWDBn0iJWHK1hVcKkf/uMN2bpnA3qxZ5ojxRkrq2MbtG+NSEqQCDgjmMjY0mSMqcEEHyIx7VCY107iHB3uYI9AGuW3sQT5YMqk/RatXyfaFwOd5oV0T+iNj/vl/xihT/Er0R+tnONNGFpQoVjLROmhopdAUAJ00NNPJETRMmKAGdFHopdGKBDeihppyhQMbC0eil4oUAN6KGmnKGKAGtNaPsj2gELCKUnuiwdW6wSg+GRfTYZHUVQUMUCO7PBHNKySqP9ZjIDjGJMDdG82XOpW6r7Vyy14W9hxWJH5CUKD0ZJDoB+jfdV79nvFu/H6HKSSuJID1Vk3K+2M/fV4L+O4umsb9STq1WswGGGBnGoc9wdz5YNRRIRxKeL9DEF8Vj3eJS2SSI2KxyADyGPpVLwzsNMqSRBkntrhfBLGchJUGqNmXmud1+YqH9qEMpug7g6NICtg6c5ORnlnl91Z7gnHbi2fNvIysdtI3DehXkadCI/C+BvPcCADDZIYnkgX42PtvW+t+Oxx29yMa7SER2sabZcuW7wg+enJq04xZxOrd2Fgu7uMBtR0qWXBkUEbBskA+tYjtXbtbQwWZ5qDPLjcNLJsAD1CqAPnQBGu+y7xqLm1cTRKQwKfHGQdQ1Lz28xVh2l4A95NHc26eC6QSOcgJHIuFl1MdlGd/nTPYrh0+szoxihj/rJD8JHMpg7En7q2XD76DiEUkEf6od4GbQMDSX8Z/vjIzQBRT3kPDbKP9Gw9xNkNKR8aA4cjqI8jSvLOM9KoOP2QuE/S4Rs39agJOhup36f5VF7S35munYqUAPdomMd2ieFEx0wB9c1d8E4cLJe+umKCRSFhAOpwRsWH7I6+ftTAyvDuDSzsBGpIzgsdlX3bpXVuP3DQ2RijUK8UATV+0wjUIXxzCjU+PWqvhfDHluocAC0iCyHTsDp3x674+W5qNwniMl7fXcrA920bRjyVSwCL7nJNIDnGPX7zQrV/wBDY/8AiE+7+dCgDO0oUQoxTABFACjpRjIwT1oAsLRBTV4ophJiKkR2byeg9f5VFuuycYuWkrIFGKt4uCr+0zf3VH50puDR5+MgfxAVX90PZd+Ey+imo8VdN2Xkb+pZZR6HBHpg86rLq0eJykilHXYqwwR8qtTsztNdjNFilUKZETihilUKAEmipRFDFAEnhfEGgmSVDho2DD5cx7EZHzrsVkkF6kV1GNLpl8Z3XWCrD1GSa4pXRfspvGPexj9gd58m8JH1Cn60mNFxxTtrAl49pcIHhIVWZt/GRvqHTpuKr7nszDw9Jb2E96AB3IIz3RfbUT157Hyz6U9ecEtuKTs66oZYX0Trz7xNwpU9CcYpng/GpnnuHkVUsowYjG4wuFGlUUY3bln5elLoZB7IxG4gc3ozF3olidzpzMPjQHnpI59NqnLatPDKOKKFVZP1Mgwr7nkv/t7jBPnVvxvhCELLpeSKFB3doiDSjY+Jh+1t09/nza77V3XesRLJHn9gEgKByGk/yoQFz28lnQpAsYjtthEsedMh65xzbPT8aYSaS1CWlqCbp2DSsuCQekXsBjJ5DfzrYdl/0j9HEl8wYEh0DooePA2cttgnoOYG9Qbqw/VsbF44mnJLOzEtLqydKyfs7522piFxJA1yCwia8VcvjdVbzA5McjmeWayvF+CTSyvNczDQNy+CdjyVU6Hp/OnuAdnpLaRrm6DRrCdgGGqWQ7BRg7g9fOtHeTY/Xy5WNosyW7AEg8tx09uuRQMi9nrwm2Hda0RGwpkKkyqAS23T5csChwxVfTJGHVAH/VlQqNkjDjqMnkTzzSp7RYyLpnk7oBERAgVU7zGNQ8tx0qdw+2lVrh3YaW0hRjZUzyA5aids+QpAQv0G5/4aD6pQqs/p0/8Aux99CgDBg05GhY4G5PIeZ8vemq1H2dcI7++j/di/Wn+4QR9+KbdAuzT8D7CxRRq8y65Mbg/Ap5/D1I9av7WZY2HgjIH7JReXpttUq45Gq62iyxNYnJt9nSjjilVGkk4Rb3WC8SOh5EqNSHy1Dfb/AMViu3PYn9FxNEGeMnGOsbHlluq+p+dbLstdhZWT9llzj1Xf8M1Y8WuUmRoG/b8Hnz2B+Wxq3U47KYzeGeujhMhbqcei7ffzNMgegH3n6mp11AUd0b4kJU+6nBqHOwUEnkKx07o7LkmrFrfmMg8z0GedaOxkS+AiuEDSHwo67OuxwNXUAknBrIQqfjbmfhH7o/nVp2d4isVyjsdgd/oRWiEuLpGHNjWRcn/AOO9h5rcal/WJ5qNwPMj8xVAluzHCqxPkAcj3Fb2PtnbpY+JyZ1cd2Bn4NWDqPLTjPzxVjxItJbmSIqrOVLsNidbBdiOZyw+WaueSjDD4/OSV0cvliZThlKnyYEH76SDW7ueHG6vRaRk91BgyuTqZ2GBgFs45429a3PDvs+tSNbQRs2MKGB04HUqCATVsXeimcOPTOFGizXcL77LLVzkR6M/7tiB/hNZriP2TRoDiWbOMg91qX1+HflU+JCrOaZrS9gOKrDeANqxKph8JxjXgAkdQDT1z9ncw/q5I5N8bEqceY1bEfOqq+4DPbSLqRxhgVcA6Sc7YaoWugpo63c2htpWaMxoHZXndyCCijGwPt8s5pua3iukSeJ9cCyd4qfCpkXIw+f2QfF8qPtJbSzKncCOQagk6MceEgBjny61WXcs1tLBFaIHtx+qdMjLA89XlzJz50gMjLx69h4iZCrd67Y7vGVdc7BQOfuK6JxCzilKPLFH+kKNfdnDFdgcZ6gH76ZuY47NO9OuXuy2HIDNCGwMeZwM788c6xXE+G3YnF5BIbgEhlZTkgE40lPLptT7Af7Vrd3IZ4ZO+gGxRNnRuTCSP4s5zT/2b8PkeOVZkBt+gcH+sBGwHQDqehx1q2PCg0q3LqyXAUd7HE4CO3kT126daqz2qW47y3kle1fOEO2knfKtncb+ZpgWXFuNraqXlXvg8uU0qNMYAwMMebcz09Kq7XhgEjXguC8JRnI0+LI5Aj4dI3z7EUxwrhEyLPHeYa2TDFmJOpifCEx4t/u+dWV3dNb3DyNIBHhYo4UXwBWwBkHY4/nSAXbJIbifvWWSO4VAqsMjPxKQByAAPvVnOpVZRIxKqoZsnGM48QHltVTxaJ4tTiViZG7pWxgopTkPIgg4I6cqd45Mz8PLHdzCY3fqxADdOY8J+poA5z+kR/vH6UdVuaOpCsTiur/ZNYrHaz3B+NsxrnqAMnHzrlINdN7E3n+pqgzsWB+fi/OqsrqJbijyki+kfNR1OM0DKBREbZrGjpPQzFxFkmVlOCCP861LyhrrlsAshPlkZArEXEg1CpPa3tE8cUXdEDvEILeRQ4/DFXQ7MuVX0YbtHxUniNyR8LSuR7Z/OoiTd4ct8IPL94jp7U12kOXjYDGpAD/d2z74xTNvLgAdBROuzRhb1F9E6VqhTNsafaTaos77H6fWqoo1zehiO2aQpGoyzYUD1NdTx+ix2sBOfgBJHMqwOfqazH2f2Qa4dyP6tQB7tz+4H61a9t+I6yAuzR7g9T6fhVkmZ4cVPZYfZ3fpKZXwAzyAE755Z5+7GurIQBge1cD7GcXe0bDqdDyBgwG2RzH0rscHFFYZBFasb2zm5F0i8zVRxmbJEY5Y1N6jJwPuP0pz9OrNX/Fv9adT5IQc9CD+ealllUSOONyJpthSYbTxrucZGR5jPlTMN16/WrG2G+SeQyPfkKxJW9GuWkCV1V5MgAYId/IZ5Dzx/OquLgQgJkXMo1tIQDuzsNmJJwAOg9qsO6wCHbJwNWPM58OKifpLIM4wnIDfSP4fU+tX3Rk430ZyKC5FyZo1ZopfBPC/hCKds77bc/PnzqRb8AFlHLLaanO7ac+LHQKucDr4iM4qyu7x3XRuq+Q2piGwUuZY9UcpGWKMwD48w2VP0p80P65dmVtuJLeBSsjRXcWWQE+Bt8kaeRyNief0q1PZ6O8Mc9wndS5/WKrriUJ1z0G3vj5U9xDh0MWbtodcsY70hPDvnGoqDg42JPSqix7VR3chgINurgqjK3Jz59N/WppkHrstL3jHdyrrB7lnUGQKDox8J9N8b/wAqrrnhJt3nmknLQjDJtqYsWGMryAGfnmmre3ksllkvHeVE/UoisCHJyVZifhXb3zUSx7XCeTRN+rVtgRp2IHhySOVH+hF03EJoJHeSRWt5FVtLrspbGkgcwPxq5htQ8bLqDpkPvndWGG5dDkjb0rJrw6dJCZmiNuMlnOMMoGw05ycnA3zVrwe478l0l0qRqQbArp2dfVTtt0oAyX+govT/ABGhXRMw+cP1Wjpis4qK1HYni2iURHJEhAG/I4NZgVZ9m2xdw/8AMX7ziozVonB1JHSyN6OSTYjfanEXek3PKsKOpIorpt6HaKEtaQNjkzKfTIB/I068WW35VfWVkJbSWBuZHh9GG6n6gVajO3s5Rxo7xjyUn6nH5VXg4q57RW2AjeWUP1yPzqohiLMAoyTTL4tIc17UtLGRyNKMRzzjb03Narg3ZxEUM/ib15D2H51ayzJGmpyABVblRNu0VvY2FoI5e8VgzEEYwdgPQ1HuLZpJWLggeu1Tv6VQZxq5+hqwgnDrlcEdD/kadvyVOn0zIce4nllWM4CZ5bbn/L8ai2/H50IKyuMchnI+h2q97Q9mwfHCgVhuyLybqSo6H0G1ZOtUKrRz8ials2vDvtMkUATIG/iU4P8Ah5UfEu0Uc8iyxMQdOlgwx12OeR5msSaGak1aojGTi7R0Kz4yynB3HXrV9a8aH72K5PacQeM5Vvz/ABrXWHE0lXbBPUciKzyxuO0aYZVLUjZycXYvqOCT1zyGNvCKW14si6X3B+g9qyavvsxq94dCpGckn1NV/Yy36kiw7wEDIYt/CMg4656bUzeMyo2wUY+Z9z5egqyitgBsKou015pUgf8AmnY1Hw2JtLgOVUkA407nZlbIdT8icVlLThltYTF7t1ldMmOGM6jn9lpDyGMDaplvPkxe/wCdZHj0ga5lI6u341fjdmXKqLD+msxldmCujnxRsAVx8+vrTx/0dIVkJli/fiVdQb0VulZqhVpQauftwoISOBO4C6Cj76gDkegGd+vvTNp2ltkfvBbMjjOlVlPdaiMZKEbGs0aLFAGg/ppN5J9KFZ/FCgBINWfZv/1kH/NT/qFVgqXwubRPE3k6H6MDSfQ12diEQzt0qFdyVZlcZqou2zWFHVZXO2DV3YXWMN6Cs9dtvVlbSfqh6VMoZS9oLbVLImnwtkjH8W4++pvDeya20Y14MhUM/XBOTgelIvZW/S7cAjDMAeXMNkb9OYrT9oJFDBgceHu/cefsQTVkVohOT0kUaR+HGOtVfEI13eUZVfhXoT5nzqek2QSPOo0tmZCM9PoKolpmmKtGau7yXvFBjjCkBgNI+E8t/P0rT8Ln1JgjB6Uh+DBuZ9NhUoIsSZ8up3wMZocr6HHHW2UnaK3lGmQFk04/WJnw++OQ9az3E7ZlKswGXGrbkTnBI9Dz+dbCHtErof1Z0MdKl9u8ztsM5waq+13BJbeKFZUZSGkVc/u+FhjzG9aMV9GT5EY9oypoUCKKrzIKpcU5Q5U4I60gVY8D4E91JpXYD4mPJR+Z9KH+40m+iw4fx5pGVShZjt4Buf7oro3CLMqgLDxHc+npTfBez0VumI136scam9z+XKrHVpFZJ1J2jZjUorbHLmfStYTtDdljjPOrzi10QMZrITnVIPOhIsslW8wQaz/s1LfMcvvrFyvqYk8ySfrWh4/daYwg5vuf7K8vqfwrOEVfjVKzHllbCzR5oqMVYVBGhmjxQxQAVClUKAGwaUrU1mjoA7VDda4kP7yKfqBUG8bFNdlpC9lCT0Ur/gYr+VFfvWGqdHUTuKZWTtk1LhuRoIqBO1NI+5HSraKWySh1zIcMxRsoAcZY4GWPRQMn5VqJZA4xIVJVcdDpIHhGfv8AnVHwNgJtyB4W05IGW07YzzNM36CLOPibxuSdsnl9BUG2i2MYuP7kVOIYYjHWrOC53NZvUWYHod6m2rEb5zj1pS3scXWjRImASfeqG9ve+yqgBR8TN8IxtUqXimUIz0rHcWmulf8AVo2jmpChhy32ORn3FEI2xTm10Wcb5lDI6v3ZVhnOcr5D051sftD4ktzw5WK4eN0fPQ68q2B0zkH5VzhO0c8hVZ9yGGnMaqw5Z3AFantLcY4cuTu5jH0LE/hWiKadGWbtWzDk0M02TQ1VaZiXaWrSOqIMsxwB711/s/wRYIlRcebH95up/l6Vm+wXAhGveyfG48Of2U/mfwrdjAFUSlydI044UrDcDFQ7k4GaU81V3EJCdhVZeUfG7vJxVLZpmTJ6b1Y8RwtU15d93A56v4B+J+6pJeCMnSspeKXveys3TkB5AbD+fzqJii1Uea01RibvYMUdFmhmgQdA0WaFAAo6KjoAjijFAUYoGdf7KRf/AG+D+wT/AInc1C4gKvuztrpsbYeUCE/Nc/nVHxTYmsb/AFHQg6gU0m5ooo8mjA3NSbBMnPltVr0UN7KXtYpWNP7X3gbVc8ItBd2iMx8QBVj/AGdsmnLyzWXKMMg9KkcJ4O9p30TA6TpkjPmGHiGfMEYqPcSUbjK/ZU3XDe6TIOcZH8qgW9x4fL+Zq4vhqBAO+apBITkMMHzFRXRZJ0x83JXn54+fPGPpVzHcBowCcGsnc255ht6abi7oApB9/KpcLIfZXZoeF20/enUQ675wMkA7ZwRVZ2qu/wBVbxAkgBn/AP6Kr/3fWoNt2okSTWpwRv55+VQ+J3ZkkLH2HkOv45q2MX5KMkk+iITU3gtj31xHH0ZgD7cz92aj29s0jBUUsx5ADJ/8VtexvZ8Ryd47ZkVWIAxpXI0bnqd+m1SlJJbIRi5GmZ8NlRj09qmLxDIqunkxSbaPesiNxbxHI3qv4hdAcqfluAq1n+KXVSWxFXxGfJxVJx6fLKnRBv8A2m3P5VZRv4izclBY/Ks7PMXYsebEn61dBbM+WWqG6FChVpnDoqFCgAUdJLUjvKAHKOm+8oUwE0eKKnIB4l9x+NIZ6CiIWFV8o0X6KBWP438VaaSXes9xKAs+BWNP8xvapFLGm21TLCDCn3q2tODYwOp+4VGntgpKjoak5WUkjgXDu8uPRBqPvnYVrLq2BjbVuMdaT2W4SEi1H4pPF/dGyj8T86uprNTgHcbE+uOn1rTjhopnO2cr4zwlom3VlUnYupA5gc6PhfYlpm1O4VTyKYYnbPsBiuo3K5GCAQeeeVU8ksUKNpwkaAu5GcAczgflTeKPZL7ZPXkyfEPs8Rd0lbV01KpBx7biuf8AFrVo5Ckg8SnHoeoI9K13E/tKRpvBG5jBxksAcDyXH51E7U8NVrgyGWHBCkKZAGHhH7POq24+DS/jZo0pR7McbZQrOQNgce52/Oj4JwN7l8Lsq7u55KPzPkK1fBeAJNnWrSRgf7M5w2dtRXcD6Vax28UEIjBESFiRnOtyeeeZY+w8qfJtWjPLHxlUtGakmSD9XCPc9X9Sevty9KtuDSYyM8xj6eKpsPZUTHVC6MBscZznyPlSjwRozuCCu+48vxrNOMltmiMo9IlrCDud6OeQKM+VQze4zUCS8L8jtSirE5USXvyxOBtVPxOXxYqxjbSDmqG7uQCXbl09T0FXJEGyHxWfSgjHNsM3t+yPz+lVFLllLEknc0irkqM0nbsFHRE0WaZEVRUWqgTQAiWopbenpWqPTAd7yipuhQBMpSNgg+W9Ng0oGkM7nHOHVHG4ZVYH3ANPQWYLaiKzXYW9Mtko6xExn2+JfuOPlW2jj8C+ozWJqmb7uNkSc6VOOtUtnw8y3Kjffn+f3VcXgycVa9nrEKveHmdh+Z/KrIRt0USdIuYYwNhyGw9htRsaNTtUW6l0qTW4ykLid0T4V+dVvHLNTavCxIMowSuM4yD19sVPtUAy79N6obriGuUuxwq5PsBvR32Si2naOadqOFxpeJbwjGBGp3JJdzvk/MVd3fZYvf62AaBnXVpcBtIUDlz6VScMuxPfyXL7KpaYk8lA2QfLb6Ve8adrm21Wrg4fJKuVICAkgEddxWRQi7Z3cnyMsJQinuqbfhsbiAs+MRpbkhCUBUnPhkG6nzxz+Qrf3XEwzbhSBtuAT9a5h2EgWWWSVyzSIMrk5+LKliTuSK2jDPKrcK0Yv8jO5pN20tv2OyLbdItG+fAxUahyJXkcetWDXKyw6AH92Yk7nnmqc2jeVS7Ocbg7f5Ve1ao5idOzF8WJjLxnmDj+X3EUix2TNXXbLhOp45xy+B/cfA30yPkKzzT7YFY3Di6NKlexy8u+fljc1lb697xvJRyH51I41fb92p5fEfXy+VVBerIqiEpWPaqSz0z3tE71MgLEtGz1HBpWaAoWj06z0ygoTGgBt3pGaTShQMGaFK00KAJQoxRClCkI7J9mNnixTb+saSQ/Ju7H/Sa2FyuP/nlVH2Hg02lqP/x0b/8AYxk/Orq6bJrNk7NWP9JFitNbgef3DrV+igAAchsBUWxg0rk8zz9B0FSlcAajsFBb5CtGKPFWUTdukOvyquvmB2PLrWN/+rJYM4s5TGpwXVsheu50YBx60d327t5IBMHKqTpII8YbnpwOZx5VJZIvyXZPh5sfcS24vxPUNCfCPvrM8Z4fPJbukABZ/CctjAPxc/Tb509wvtZaTuqK7Bidg6ldR8gdxn0q9kvYUkEZkRZDjCFgGOeWx86fJNEPrnjluO0c3fs3NBw+UMh7xyCyjchFPLb6/Oqa17SNHaGBVAJLePO4DcxjHPmK7UY9Q3qou+zMRfWY1zzzpFQcPRph8pb+yN7szPYTg7RQtIwwZOQ/hA8P5mtbZWm3rT1vHq2xhVqfDBjerIriqMeXI8k3J+RqG2xz61GveGrzxg1b6AdxTTpvg8j91MqKfi1qGgdf4c/QjFcr7Q3IgOF+NgP7oPM/yrsSjUJB5IfuP+VefOM3vezyP5scf2QcKPpVclciyPQzqpDU13lPRNTEN6KJhU7u9qjyigBlVparS4zSytADJOKBOaWy0nu6AC7ram+tOM+KZ1UAPaqFN66FAEgGlKpJwOZ2HudqX3dX/YThPf8AEIQRlUbvW/sxePHzIUfOgR2ng0Hdju/91HHF/gQKfwqREhZv/nLrQsbcsT5v4yT5ZxmrOK3Cjb/zVCg5Ss0OaiqKa0405lNvcKI5TkoVJKSp/AT+0BzU/eKmdqLnuuHzuOYiYfMjSPxpN7wgXIIOQQQUcc43XdXX1B/lSO2nDZZ7CSGLBkYINyFBAZS3tyO1aXfEjj4/ZG9b2cs4D2hlgsJYY7WSTvi+JAGKeJQh2C74x51nuMcJe3tYA4KtI0rlT0GEVc+uPxrrfZ3hcltYJFJgOC5YA5HicnmPTFZj7Q+BSzQxSRKW7vXqVdzhsbgdeX31n4NQOt+LhL5DS0m+/foqe39ikVvalECtjGVABOEUjJHrSO0Uxbidox3JS1JPqcE/nUXtHx579IIEt3WRNj1ySoXbYYG2d6X2xbuL+Atv3UVvqx/Bzx9KT9r9ieLxGT3+Y2/2hXjx2LGMlTrQEqSCATvuOXSs1ZcTmtYracXD3EUuFljYlu7JxyOSQRk88cqncQ7fxT28vdRlyqhnSVfCYywVvhPTIrOyTQQ28d1ayd3KSFkt9eoEb6hg+LTsOeefnUpO3aM2CDWPhKPn+v8Ahr+GdqnHEZLaURrGochgGBwi68k5x8OTyqT2X7ZyXcs2Y0WCIM2oatXXSOeCcAk+1YXtFGZuIgKdJnWLB/5kQG/oeXzrR/ZxfjuJ7ZlCyoXZh1cEaTn1UjHsRRGT5VZPLgxLFzS20tevbHIftSYlmW1YwKQGcMSyg8idtIPpmtsblXiDocqwDA+asM/hXFuDcdMNrcw90ziUYLg7RnGBkY/MV1nserGwt8Y3hXc78qljk29mf5uCEFcVW/6J08yNBIynxiORGHmdBINealG1eg/0TSWznkzH5gj7gTXBzb428tvpVjOciEVo0bFSXiqI5waQyYJ9qZkfNIjNOMtBJIbV6mRNmoBqRA+KQMnLDQ7mkibaktJTIkW6XFRQafuHzUcmgkg9VCk0dIlRcaq332SWwaadvKNUHp3kgz9ymubPNXTPsYnUG4yw1fqiF6kAvv7ZIHzqVFS7OvW0YUHzwB7DpRSPhaRZnIYnmSKO43IFNdDfY/Zpge+9HO1KQ/cAKalqRErb4ZFRiMCptwKgXJwKQIjxrqbIHzp+SyVviVT55UH8aetocCiunwMCgd7KqSwiBOmNBkYOFUZHUHbcVR3XYO0dwRFp64VmCk+2f5VpVWkmM0mkySySj0youuxMctxFOXYNHo8IxpIQ5HTNC47Gf66LuKXQ2RqTTkPthsnI5j+daG3gI3NKlz6UuKJrPkXnxX8GJsuxksEF4oZHM6+ALkb+LY59/urYdi7Zo7OCNxpdEAYbbHfy+VICnOzfKrKwfJ9eVCikKeeU1Uis7TziGCaQ/sqQccyPi29wCPnXAJJc7nmdzXavtZutNkehbY/cP+6uFs9DIJaFyS1CkOTTklNmkAqI04z0yppWaCUReKWlNaqIPSBkyNqefGKhB6cR6AoZmSkRRZNPTUdo+DTF0L/QaFT+/FCgLZVNzrd/ZJ/61v8Akt/1JRUKZBHc7D4T7/lQP9YKFCpEvJKTr70y9HQqSIkKWq+5+IUVCosETY+VQ7jmaFCgYheQp6OhQoEO9Kq7yjoUANWnOre2oUKBGU+2r/0i+/8A3R1xGioVFlkehEtMUdCkIC0bUKFA0HRdaFCkSYsU7FQoUh+ATcqai50KFNEGSaFChT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5364" name="Picture 4" descr="http://1.bp.blogspot.com/-1Cvpxr6ZGZg/UC9h4joTG0I/AAAAAAAAAIg/KshMdbSoJy8/s1600/polska-koszykowka-7698709cbe7a3a7738e78a6be58bcef7bfe59fee.jpg"/>
          <p:cNvPicPr>
            <a:picLocks noChangeAspect="1" noChangeArrowheads="1"/>
          </p:cNvPicPr>
          <p:nvPr/>
        </p:nvPicPr>
        <p:blipFill>
          <a:blip r:embed="rId2"/>
          <a:srcRect/>
          <a:stretch>
            <a:fillRect/>
          </a:stretch>
        </p:blipFill>
        <p:spPr bwMode="auto">
          <a:xfrm>
            <a:off x="2857488" y="1285860"/>
            <a:ext cx="3214710" cy="29289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err="1" smtClean="0"/>
              <a:t>Volleyball</a:t>
            </a:r>
            <a:endParaRPr lang="pl-PL" sz="3600" dirty="0"/>
          </a:p>
        </p:txBody>
      </p:sp>
      <p:sp>
        <p:nvSpPr>
          <p:cNvPr id="3" name="Symbol zastępczy zawartości 2"/>
          <p:cNvSpPr>
            <a:spLocks noGrp="1"/>
          </p:cNvSpPr>
          <p:nvPr>
            <p:ph idx="1"/>
          </p:nvPr>
        </p:nvSpPr>
        <p:spPr>
          <a:xfrm>
            <a:off x="0" y="4214818"/>
            <a:ext cx="9144000" cy="2643182"/>
          </a:xfrm>
        </p:spPr>
        <p:txBody>
          <a:bodyPr>
            <a:normAutofit fontScale="92500" lnSpcReduction="10000"/>
          </a:bodyPr>
          <a:lstStyle/>
          <a:p>
            <a:r>
              <a:rPr lang="en-US" dirty="0" smtClean="0"/>
              <a:t>Football, volleyball - a team sport in which (in the traditional, classical variation </a:t>
            </a:r>
            <a:r>
              <a:rPr lang="en-US" dirty="0" err="1" smtClean="0"/>
              <a:t>ie</a:t>
            </a:r>
            <a:r>
              <a:rPr lang="en-US" dirty="0" smtClean="0"/>
              <a:t> indoor volleyball) involves two six-member teams, each: quarterback, the attacker, two middle and two receiving and </a:t>
            </a:r>
            <a:r>
              <a:rPr lang="en-US" dirty="0" err="1" smtClean="0"/>
              <a:t>libero</a:t>
            </a:r>
            <a:r>
              <a:rPr lang="en-US" dirty="0" smtClean="0"/>
              <a:t> - on the pitch stays but only six players, </a:t>
            </a:r>
            <a:r>
              <a:rPr lang="en-US" dirty="0" err="1" smtClean="0"/>
              <a:t>libero</a:t>
            </a:r>
            <a:r>
              <a:rPr lang="en-US" dirty="0" smtClean="0"/>
              <a:t> varies with the center, when the team takes lick.</a:t>
            </a:r>
            <a:endParaRPr lang="pl-PL" dirty="0"/>
          </a:p>
        </p:txBody>
      </p:sp>
      <p:pic>
        <p:nvPicPr>
          <p:cNvPr id="16386" name="Picture 2" descr="https://encrypted-tbn3.gstatic.com/images?q=tbn:ANd9GcTWBlGHdXofDKEpElxAVCJ9lsrpjo9uszV2XDTHHQns8lsr__N_"/>
          <p:cNvPicPr>
            <a:picLocks noChangeAspect="1" noChangeArrowheads="1"/>
          </p:cNvPicPr>
          <p:nvPr/>
        </p:nvPicPr>
        <p:blipFill>
          <a:blip r:embed="rId2"/>
          <a:srcRect/>
          <a:stretch>
            <a:fillRect/>
          </a:stretch>
        </p:blipFill>
        <p:spPr bwMode="auto">
          <a:xfrm>
            <a:off x="3143240" y="1214422"/>
            <a:ext cx="2928958" cy="2928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74638"/>
            <a:ext cx="8258204" cy="5797568"/>
          </a:xfrm>
        </p:spPr>
        <p:txBody>
          <a:bodyPr>
            <a:normAutofit/>
          </a:bodyPr>
          <a:lstStyle/>
          <a:p>
            <a:r>
              <a:rPr lang="pl-PL" sz="9600" dirty="0" err="1" smtClean="0"/>
              <a:t>The</a:t>
            </a:r>
            <a:r>
              <a:rPr lang="pl-PL" sz="9600" dirty="0" smtClean="0"/>
              <a:t> </a:t>
            </a:r>
            <a:r>
              <a:rPr lang="pl-PL" sz="9600" dirty="0" err="1" smtClean="0"/>
              <a:t>End</a:t>
            </a:r>
            <a:endParaRPr lang="pl-PL" sz="9600" dirty="0"/>
          </a:p>
        </p:txBody>
      </p:sp>
      <p:sp>
        <p:nvSpPr>
          <p:cNvPr id="3" name="Symbol zastępczy zawartości 2"/>
          <p:cNvSpPr>
            <a:spLocks noGrp="1"/>
          </p:cNvSpPr>
          <p:nvPr>
            <p:ph idx="1"/>
          </p:nvPr>
        </p:nvSpPr>
        <p:spPr>
          <a:xfrm>
            <a:off x="457200" y="5572140"/>
            <a:ext cx="8229600" cy="554023"/>
          </a:xfrm>
        </p:spPr>
        <p:txBody>
          <a:bodyPr>
            <a:normAutofit/>
          </a:bodyPr>
          <a:lstStyle/>
          <a:p>
            <a:pPr>
              <a:buNone/>
            </a:pPr>
            <a:r>
              <a:rPr lang="pl-PL" sz="100" dirty="0" smtClean="0"/>
              <a:t>a</a:t>
            </a:r>
            <a:endParaRPr lang="pl-PL" sz="1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230</Words>
  <PresentationFormat>Pokaz na ekranie (4:3)</PresentationFormat>
  <Paragraphs>11</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Popular sports in Poland</vt:lpstr>
      <vt:lpstr>Football</vt:lpstr>
      <vt:lpstr> Basketball</vt:lpstr>
      <vt:lpstr>Volleyball</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sports in Poland</dc:title>
  <dc:creator>Arek</dc:creator>
  <cp:lastModifiedBy>Arek</cp:lastModifiedBy>
  <cp:revision>9</cp:revision>
  <dcterms:created xsi:type="dcterms:W3CDTF">2013-12-10T16:05:50Z</dcterms:created>
  <dcterms:modified xsi:type="dcterms:W3CDTF">2014-01-17T06:19:12Z</dcterms:modified>
</cp:coreProperties>
</file>