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ED09-9C67-432B-9304-CEB5CB36C3F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E669-4062-4D79-AC42-AB57BA7EDF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ED09-9C67-432B-9304-CEB5CB36C3F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E669-4062-4D79-AC42-AB57BA7EDF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ED09-9C67-432B-9304-CEB5CB36C3F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E669-4062-4D79-AC42-AB57BA7EDF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ED09-9C67-432B-9304-CEB5CB36C3F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E669-4062-4D79-AC42-AB57BA7EDF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ED09-9C67-432B-9304-CEB5CB36C3F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E669-4062-4D79-AC42-AB57BA7EDF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ED09-9C67-432B-9304-CEB5CB36C3F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E669-4062-4D79-AC42-AB57BA7EDF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ED09-9C67-432B-9304-CEB5CB36C3F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E669-4062-4D79-AC42-AB57BA7EDF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ED09-9C67-432B-9304-CEB5CB36C3F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E669-4062-4D79-AC42-AB57BA7EDF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ED09-9C67-432B-9304-CEB5CB36C3F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E669-4062-4D79-AC42-AB57BA7EDF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ED09-9C67-432B-9304-CEB5CB36C3F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E669-4062-4D79-AC42-AB57BA7EDF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ED09-9C67-432B-9304-CEB5CB36C3F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E669-4062-4D79-AC42-AB57BA7EDF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6ED09-9C67-432B-9304-CEB5CB36C3F4}" type="datetimeFigureOut">
              <a:rPr lang="pl-PL" smtClean="0"/>
              <a:pPr/>
              <a:t>2014-01-23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6E669-4062-4D79-AC42-AB57BA7EDFD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sz="6000" dirty="0" smtClean="0"/>
              <a:t>Popular </a:t>
            </a:r>
            <a:r>
              <a:rPr lang="pl-PL" sz="6000" dirty="0" err="1" smtClean="0"/>
              <a:t>sports</a:t>
            </a:r>
            <a:r>
              <a:rPr lang="pl-PL" sz="6000" dirty="0" smtClean="0"/>
              <a:t> </a:t>
            </a:r>
            <a:r>
              <a:rPr lang="pl-PL" sz="6000" dirty="0" smtClean="0"/>
              <a:t>in  Poland</a:t>
            </a:r>
            <a:br>
              <a:rPr lang="pl-PL" sz="6000" dirty="0" smtClean="0"/>
            </a:br>
            <a:r>
              <a:rPr lang="pl-PL" sz="5300" dirty="0" smtClean="0"/>
              <a:t>Football</a:t>
            </a:r>
            <a:r>
              <a:rPr lang="pl-PL" sz="6700" dirty="0" smtClean="0"/>
              <a:t>  </a:t>
            </a:r>
            <a:endParaRPr lang="pl-PL" sz="67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26" name="Picture 2" descr="http://warka24.pl/wp-content/uploads/2013/04/reprezentac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639713" cy="508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96143"/>
          </a:xfrm>
        </p:spPr>
        <p:txBody>
          <a:bodyPr>
            <a:normAutofit/>
          </a:bodyPr>
          <a:lstStyle/>
          <a:p>
            <a:r>
              <a:rPr lang="pl-PL" sz="7200" smtClean="0"/>
              <a:t>Volleyball</a:t>
            </a:r>
            <a:endParaRPr lang="pl-PL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4338" name="Picture 2" descr="http://cdn26.se.smcloud.net/t/photos/t/223604/polska_brazylia_w_siatkowke_165938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8016213" cy="4509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152127"/>
          </a:xfrm>
        </p:spPr>
        <p:txBody>
          <a:bodyPr>
            <a:noAutofit/>
          </a:bodyPr>
          <a:lstStyle/>
          <a:p>
            <a:r>
              <a:rPr lang="pl-PL" sz="8000" dirty="0" err="1" smtClean="0"/>
              <a:t>Hockey</a:t>
            </a:r>
            <a:endParaRPr lang="pl-PL" sz="8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5362" name="AutoShape 2" descr="data:image/jpeg;base64,/9j/4AAQSkZJRgABAQAAAQABAAD/2wCEAAkGBhQSEBUUEhMUFBQVFBQYFxgWFxgUGBYVFRQWFRUXGBgYHCYeFxojHBUWIC8gIycpLCwsGB8xNTAqNSYrLCkBCQoKDgwOGg8PGikkHSUsNC0sKSwsLCwsKSwpKSwsLCksLCkpLCksLCwpLCksLCwpLCwsKSksLCksLCwsLCwsLP/AABEIALcBFAMBIgACEQEDEQH/xAAcAAAABwEBAAAAAAAAAAAAAAAAAQIDBAUGBwj/xABGEAACAQIEBAMFBQUFBgYDAAABAhEAAwQSITEFBkFREyJhBzJxgZEUQlKhsSNywdHwFSRikuElM0NjsvEWNFNUc4I1otL/xAAaAQACAwEBAAAAAAAAAAAAAAAAAQIDBAUG/8QAMhEAAgIBAwMCBAQFBQAAAAAAAAECEQMSITEEQVETIhQyYaEFUpGxI3GBwfAzQkTh8f/aAAwDAQACEQMRAD8AtOSx/crXwP6msJjLRxPEmRmPmulZ7KJ0A+Vb/k1f7lZ/d/iawvCx/tYf/O/6NWnH80jJLhCrvDXwfEFW1nKhkhoOobcGNDWs9pB/2fc/et/9a1EPtBK3/CfDwc+XeOoAMEVJ9pn/AJB/3rf/AFrVObVtqRPHtwYLkNbpxgFsicrkg7MANRPT410rEYm8UYJYdXynV4CrpvM6/IVzj2fY+3Zxoe66ouRxLaCTtXUr3MWGa2+W/aPlOzDtWDJ00MktUjRraMpjPZ1hxY8Zrl7MyqYBXzO8QBI6k1DHsuHh/wC+bxIGkDLPbaa3OMtE4W2QJyC08dwsT+VKt3VK5gRliZ6Vk63NkxNaNkSx0+Th93BG3eNu4CCr5THx6H4Vp+LcgXPEc4dR4SqujuM2bIGaNNtRVZzPi1vY92tkRnVQehIMT8JrYXLPEgwTNhnNzPqAwAbw1UjfTSuhjblFNik6Mtj+RsRbdlRfFCorFlgDUExBMk6VBPKWM/8AbXNRIiDp33rbDiGOQHNh7X7U+GIuZSXtgpm37ChY41jEvMz4No/ZKYcQosiT9QZ2qZG2YTB8v37jKq2nlyQpIyg5d9TppUK9hmScyssEjUECQYIBjWuoY7mm5YKi5h7kWWHiNbhkhlMeYgGfMJ6VnuPc3Wb+B8C2t0PmVpeDsxYmQdzQFsxkU7icI9s5XUqSAYPY7GitgSM05ZExvHWPWK11jjODyhGzMFFtRnSZVTObrG7fTagkY+hFa4YjBHy+SJHmNsjUZJ+R89Iw+CwzPiX8nhKyZDmKgTbny9zmHagLMoVoorcvwXCXWzZySzNMOusAwkd4gggVE4ly5b8Brqlhktrl93za/eAXr3miw1IyS0DWvuct23VSf2X7NCQo95ipZiZPpFN4rkwSSt4KuZ8oYeYKoMkwdTKn5EUBZlRRxWjbki7qVuW2AUknzLrvGo7daRe5RuZ3FtkcKwWZK6kTrIgdqB6kZ/LWk9nVkNxGzp0c/RTVTxDhL2GAuAAkSIIYbx0rQezJP9o2/RLn/T/rSB8HYDg17U2/DbZ3UH4gH+FTYooplJV3OXbDb2kPxVf5VFucmYU72Lf+WKvctE2lS1NCcU+xmLnIGEP/AAgPgSP41Eu+zTCnYMPg5qfjeaPNltBTqRJO5HYVVDnNzOqQvvDtrGuulNZZruxenF9kMYr2Y2FUsbrooBJJZYAHUkisjjuE4RTCXrzR1yLHxBaJFXHOXMT4i3bRiBYLN4hQFpZYKCAde8fPpWRx9+3lHhG4xG5cKBHcQZJPrUJdVlTpM6HTdBhnHVJFnh+C4dln7YE/wuhzD4w0UKz1uTMk79xQprrcy7k3+G9PZ2jlEf3Kz+6P1Nc+XEfZuJF7oICXWYwJMNMEd966ulsDQAD4aVD4lwCxiP8Ae2wxHXY/UVfDIk3fc5Mo3RzTH4xcRxEPbkhrqRI1gZRt9a1/tOP+z2/ft/8AWP5VbcM5Sw1h89u35hszHMR8J2qo9qDf3E//ACW/+qoZpqVJDxxaZyKjTcfEfrSrVkt7oJ229aBQg66EGqjQeiMEv7NP3F/QVyT2jXSmOa2hKobaEqpIUli0kgadKase0nGqIDWyFA3tzoNNYYVScZ4xcxV43buXOVVTlBUeWehJjc0mk+RRTTIth8rKY2IPyBmtXj/aNfN7PZAVAICOAw1iScpGuneshShTJUauz7Rb4ibdow7MdGElp/xHLv0qUPaW3nzWEJaYhyMsqFO412rFil2reZgNBJjXYetBJRt0bPHe0MXrF62bTKbgYAgqQAyhSGkT06ViiK03BOA2711bRa1OQsz5iUKiDAP4tZg+u29SuYeVLCW2axirLvbmbYy5iOsMHOo1MEfSqlkvsap9J6fL3MdFSMNHUZtQI1601UzDWhkVuvjoPSNDUp/KLpf9RWXGGYLIOFtP0ObKR0/EsdRpNT7HHFtr/wCSsAH/AJaa6T3HSo9+A+u4M9zuu33V+JpgjQkdtxH/AKYHvvvv0rOl9Sx5k+YotV5otAg/YrXT/hqf49ppzF814e62a7gbbnaTb2HQe5VPrOhfdv8AiIdkjb4n607ZxDW5Ckg6e6uVvKg+77ra9qen6i9XH+T7lj/4iwJ97CRIjSQB8NRTzca4e4hhfGuo8S52jXzGdKgNxF4JJDAzM6qSqgddbZnodNKD49Yg2rZiQxZATC9SBrufeE0qfkNeF8wf6lil3ANIGIvKDMgywgn/AB2z23qzbh9oqf746jfzKgO3UlBWX8a3oPs9qSANPLmJgnKwgMBBMaHSlXOIqwykNlIMgM3ujcsPeGvxqS1eSD9HsmWmP5TtYgg/bFOUGPc6mTs1T+VeUlwuJW8L4uKFZYywdY1BBisVewdvdQVG/vFxrsNNQSe4q34Tyjbu2hcDuj5oYKUYCADIJEka0rmiWjp3/uf6HV1x6nvShjE71gRyHdUZreOYCJOZZA+jCjTgWNElMdacLuWzgDtPmNTU5+Cp4cPaZvhiV/EKK46spEjUEfUVgRhOKD3bmHuDp5oJnbcfrQ+0cUT3sMjx1R7cem5Bo1y8B8NHtJEq7w5rd5Q2ozROUGQToZHxpnmTk43L9xrEAXwEfsji4hc/5ZPyqFieYMfbBZ8EQoBMxsBqScrnSNdqsOB8cfFYdnVSkl1aD0GkyNZihZfKCXTOMdVqhHMHDLVjDJZtIrQgZSdfMN3Pea5vfHizkAQqzBzGULEQPU/yrulnBW1tK1zKQlseYjZVWST+tcWx+Gt+JdNotle4zDNG0+XT6fSjJJLk09DhnkbUOF3M22CaT+0Y+oDR8qKtJi+J3fJ4dqyBkUH9jaclllWJLoTqVJ+dCj1JeCb6fHe8vudmF8djR/alphLq9x9aWI9IqzWcbSSFvDvWS9pilsHCAsfETRQWMT2FagKKJh1iaNQJUcGwzXLRJyMNCNVI3/7VIvcVzKQUE9/nPWu4Ph1bcA/ECmn4PaYa2rZ+KKf4Uah2u5xpOLp1tD1iPiKS2Pt5wwUiQ4bQakiBXXX5Twre9h7X+QUxc5DwZ/4Cj4SP0NPUGxy0XcMw1WPkR1FC3Zwx1kjbSSB+ddJuezXCHZHX4Oai3fZZhvuvdX5g/qKeokc/Th1ssfP5VVSTIiSTIp+3wtAZD5tDptuNNa17+yhfu4hv/so/hQPsUu5c32hEXu1sn5wG170fNsSjKmmigwfCGt3rd3KrorI5QkQy7lTIIiDVjieNm27OllQrKwgsSIYFToqgEa7aUxw7jNtLWQySjPbBbchXKpmMDoBr8txRYS/cv4m3aWzOZ0DzqBazjOTrA8sgep9KoiqdI6GTK5+6Zk8TZC3GUTCsy6/4SR/Cp2EP7FdtcSnoQAvf51teYvZqj3WbB3wSSSbd6RLMwnJcAgDU6N6axWaxnLeJwty1av22QtdBWIYNpurDQ6dN6syKolXT3r3J14ec6ddB094ahevxOlNPamOuw1AeJI6nyjRdhUq7gnk+RtSfumCSG36vrGm1N4q0egkifuZ9py9lHvDT5VUUtkO4vlJYeWNSUVhDvOuT0FOW2D7RGYjcssl/8yHKB9abv4cAEMABruht+4se8NNzS+H2FsZgobMSW6ZtAF0OziTEVLsRFDVhMyQO0wzFiO1xYUDvE0hV210OUAgkDzEucp3UxrlOlP3IIIAG56aAgC2NtUO+o9ascLhmtrcNxCFYqELr5bryDkJI8xCgxHSZiKg2lySSb4KaCZ7ka+X7zn76dNBuDSLigifu7gkyMq6KA41EnoavBj8I9wrnAe3cO+4Y+Ua/h1gCl2bNjMBKmVAMyjHK2pI2I3qaEUCqc3XN32bMRuDoHAWdPStVyiwKMFA0g6CJBnzHs0gyKz+Psr4jBQFEwQD5c5Ga4e6ECYPqKuuTJN25pugJPUajKpHcA7+tIGa6+ZsBYOpAMDNAnUxUC/ZJDTMO6iWSGCKJ1UbidKt8A2hHY/6z8qlr/Q2+p+lWIpaKTwM2QKtplGZ2IBQdhIH1oYO4A9sE5QFLwTp5zAAntrU3E4h1JAAIlMumkFsp+O4ppsUpUM1tYLZTpJXXQmRtrGneixUVPMF5mtXwCVMOPiqW/Mfh0+VU/JdsWsPdUmYcwdYEgH+p7VoeZbyDDXfKCcrJp0zDWPjrrVXyu6rYuSGAa63/AOqKNZ6+aoS5NULWJr6knjnEWtWsOt25+zxM22GUAKptEAzvpI+lcxu4K94j28jFrZYNlBMZZ1PSNJ9a6lxrl23icIEGY3yme2ZLQUGoEmFUzGnesjwvjVrNNxyl1bV21fRiVzMqlbLHoxElTOshaU46qs39BmeKD0/4xnhfg2Lfh4wBbs5gCfuPDKfqTR09wri+DaxbGLY+Ki5NUdiVBJUkgHoaFTU9izJguTcou/oaE4a6o1R/pQzOAdGHyNbcUCoO8fSuW/w3xNnOXV+YmITGMPvEfWn7fEm/FWtbDKfug/Kmn4RaO9tfpUH0OaPyzH8RjfMTN/2q87g06nGWG4FXL8v2Sfdj4U03LFo9x86Fh6yPErDXgfYiWuMA+95fzqQOJL+IfpSv/CqdGamjyoRtd+o/1q1S6uPKTIuGBvZtEhMeOpX01p9sQI6fUVVXOW7vRlNJHAbw0hY7z06mkup6hOnjF6OJ8SNRgbCwLrbCYEbkd/hTfF8c1xCPdBBB3OhH8qWtkpaALZgognuDsw+v6Vm+LY1kupbAe4XZZJYooBg+UINdOrH67124LYyvkwvPXBlsOtxRNrEOxZd8t3RiF/e1PxnvW25G5ZXCoof/AHhhnO/naWy/BQQo+FT8QbJKrcCsFKkArnAbTIeuXvNKHFrYZodYDBTrEMSVA16ypHxqKik2y+UnKCVcdy1xPAbRYNkLHMDBOVJ3zPAmBSUx6YmbTLnywwbKAqMPdIBJZT2mCfnRWuIssQZGlRuNWxeCupZb1qTbOY5Cx/Gmx+MTvrrUkl4K1Jya1MK5hCpynp/prSLmGBGoB+Q+HWpGKxqvbnPb8ZAPERWBIkA6A6kdarl4mPX6aViyzhCVNk/Tl4H24ba1m2msz5V16a6VDu8vYeI8JBJnaNZmRHrrT44iKdRswOUFsozMFBbTfYfwqMckZOkw0SXKKHiXLyIhe0kOikrqRIUyFJIMAz2O9ReM3L7Ye1cK2yP2qMupChlBzhmXZcpEgCZ+M2fMGMdbDZAVYDfUSCBCyRA+hrn2N4tduwSHVWSAuZyRI2I2Ea6x0qcsSlyi2DlF1ZX8QKWgGQggkEsRPlXbU6TmiAT1rdvyMMilbnkdVIDLmRlJzSmuhOm3YVRcn8COKvLbcpctTnuKyTlQkZUmYnofhXTr2HWwwV5csNhCKijYnbUdNqtx4rjsRyS91vYw93k1/NF1TuPdM6nzA/iBAAHwqz5d4C9lmZipDJ0JJBzbajaIj51o7uFa36g7HuOlN2zv6/8AYVDh0yqxvDGHPqBU2f6/rr1rlPNftFZL4TCGfDLByRo7iVygHUgH6nSul2rmZAToSoJHqQKatITJTKD0H5E6beg2FJ8FY2Eflrr8zB/KmVXb+hp3pbj+v5fKjUFFTzXbVcJeeDK2y3zAaJ7DWqjk5/GwfiMPeuO0BZAy6aH5CrHnE/3DEf8Axnr1kb9zVZyHdT7FaUuqktcBDNGpfWBUG7ZrjH+A3Xc1eDwQayhkqVR1kdFJ1+ek1yvnvE2fFdbbZi1zM+WNCBl8xGpY9umUdSa3XM3E3w9prbrmsv5S4bIVUznBP3G6qSQCfKSDXNLPKt+4SLKG6iz5/dWBrrmiGjcd6lO0qRf0EYKWuUqKfNRVDu32nTQfKhUNDOt8RHwz0uFowKdCUYWrzyQ2BRhqcC0QtUAJDUsNR+FRi3QAU0Yoxbo8lKhhCqvjXGPB8qkhiJJVDeuZdj4dsA5j6nQT1OlWuSpeCwqqCY1bfQSe0k9AKko2ThJRdtWZXh/MKMgRbeIti2i2/wBvaa0W0gESIJ0qjxdlnAd2ICLdYMZMCIDDvGu1bTj3FLWVlYrAEsTCqAJOrkgA6HY9KyHHuM2rti+UdTbW2RKFXAUgqCChIIkHWasJqSc7iq+hnsNx/CqinxLzqSCCtoz5EVNC0EEZSZG09dxp+H8LsX7PiL4nhXibpWchZmLnMcuoPn6HoO1ZG3dtLbzo4ygaAMDAAC6CNoXXvWj5Q4krYJABEF1A7Q5AH0ioxW+5qy5Pb7U1TLfxhbESSB31+dM47i5t2LjoAWVGK9mMaD6xRXDmkULGFUytwZkaAQasoyx5TZH4NwTGlLYZcG6GWZ7qO9wuzliZyxImN9gO1aG9y1GrGCfwEkab+9qPhUPiHMq8Nw6m4zlFnRQGZ5JKqoPUDc9AKyXDfa3iMW7AWk1/3VqZbqfeiDIGrEgDXbes08MJrcun1MpPb7Gx/sE9H7bjUb70lXu4TK4ZQpdQZJAaYGWNpj6U7iuZ7VvCi+wPmHltggu1zWbakEgkAHWSI12FZG97THcKWw1g5GZgGLNlPxIAYwO2lZseLHinqLIQy540uDYY/FrirRiBJkDefWuccT4EqYkByqKDmEx27kgJ5ogn10q/4fxuw1nxLQZS7MTaBzlCN8saheuvehiMYt9UchvLcWQV3XVSCD93Xf0rpqpKzFKLhJoncpWrVizda3GVrhAg5hIUZiG6659e80zxVXvSmHvpdvZ8zW2JQpbIhcubVknUxvUn7TZtCbl1bVq3EHKPebRYWMu8gSDVLxPmCzccDNexSAyrCy637J/El1EAuD09dahJ0qRfgUW9Unua+xhXVEttczZFAzeu0nuSf1qm4txoYa29y4QAgMjuegHck6ConD+aLpt5TZv3GzR4mVbedAfeIJ0buB1FRuaeXTjHts1xhbScyRAJ3B7z01/nWXPHW4tNoaem+5zZbF24z4x7czdzqIhTcJzgbRAj512LA8ZW7bS4vuuoYa9x+o/hS8bwe22G8IAZSoPz0IPyIrJcu8scTtq9tVseGXYqbrnyqTJgICSDMx3qGZSmvY9yGNxT3Rsft3pRXOLqoJY5fUkDb41W3uSsSyk3cYVEai0gX00Y60m37MbOhZ3u+txmadJjfWqFHKuWWXB8EDmrmfCvh7lrx0zOAAFOYxIJiPnrWHscRN2EykLbUIpTyG51GYiNvxD66VuubuW0w2BulEtqPJ7qhT5nWD9T3qm4JyUuIwiXM7qXGoB3gmNx6flVsZ+UaYLTC72sPh3N1zEj7Lmm5PlaJW4o6MxkrGozQZGoIOtTOI8srh7Ba/jsQlsTFu05UFiDCSJLfltrO9T+Dcp+ACLVss33mMZvT4CsjzrxBmveCdBa94T99hrPwED5mql1MvU0qO3ksx9PHLKkzKG330oVJn1oVZqO2saWx6Uy0YSlClqK1nihsWqMW6dFHQA34dAJTwpQigBkJQyU/FCKAGvDqk5z8YYN/AurafTUnKco1YKYPmIn/TetBFZbmvg9+5iLFy2ouWQlxLqlspXMQQ4GgPuwfShE4tppo47g+MrjLd5L4N6+FLWM2ioEEIq5SCCDqSd9ZJ1qLyHxVTiUw7pntXi6MASrFWTbyxsVBmdJPemud7dr7Tnw5YDUOVkCdpHU6TPyqn4WBbYXAWBQyp1XNoQSDuN6stUXLHNSqtzqnEeURZYZsQ9tGLEDKuYRAUK8HRRpJE61M4QljDpltsWBYsZOZiTudKruTuZbVywFu3g14M/v+8VJldTv8u1auy43CltNIiP1qMb5Lcrmm4sazr+IHyzoGP8A9dBE/OomK45ZtFWu3MqldiCCDvAB946UniSEktfxK2Le2UMqEg75nbzD/wCsH1qVhOUsImHbECyvhqufxLiElgPvBn8zfTXpUm3WxGEY7OV/0KK5gLfFRaRHu3HsIRcZXRJFw+75iwBMRMTpXKcVxa7axDD3Cma1lAAyoDlK6D03r0Xgb1vD2PFYC2uXNlQW5I6AzHm6RHWsFzYMMuLNz7LbOIMPdz5nVSUHhpkzZM4XKzGNyAJ1qqU1jVyLodLPPl041+plOWePXFAuGHC3XcISQAWUIXGUyDp8t99aZxuJfEXGdyPMSdBA310G2p/qKZWxezNctw5Nwh0gAa6qQB7unaNutSMHaZmy3Yt5lkEN5iToAoOs/wAqpmtTtG7FkWH2SVSRL4Fi3wtxmkZSupUlhqQR21mK0i8wWmkNf8FwxUZ1m0cv3bjwShI7iNalcs8r58M17OUzFgsBW2ciCCCMpH8KyPMXBTbuiWVi2Y5QSAwECdfdYSIOvxrXggq9xyepzPJO0i44njLnusDaYrmBFwtadfxrcHvLO+gIBmD1v+S+YLt6w63Rle1cy9CYjr/iB0+lYrlnCE+Jh7rhbXhtctk/8G+sAEA7FgWBA0PzrV4dQmYIMoZizepMDXuYAHyq+VXRn3rcncPsG3euxHhs+ZANSpcDxAPQsJ+JNWNvEAsVndSQO8RPy1FUt7i1uwhuXSY6Ae8x7Cag4PFOlz7Td/aX7i5UsW2BFm0SGOY7A6dapybR0o1Qg5pznt4+pvAs21/dqdw+75B6afTb9ar8BeD4dGGkjaZ+cj+tKkcLf3h/i+Q03/Wsj5K6LPxR/XT1P6VGw93KSnb3TuY6D5GNexpwr6dvqdh61HxVuBmHT6kagk02JIpPaZcH9mXY/Fa+hvJIJ6kGmeQv/wAfZ/d+Gmu/16U17R8QG4W7f47PwB8VZAocl3P7laB0hBHwJPf0qPLNf/Hr6/2LnF8WXC27t5ohbTECZzOCAoE9ya4VdvM7M7mWdmZj3ZjLH6mug+03H5bdu3OrvmK5fuoN5/eiudM1Ql4Or+H4tMNb7hE0VFQpUb7PT4B9KUCfwz8KcFunFtGtjPFkc3P8JoC76GpHh0Ys0gI3iCli4O4p/wAKgbI7UANg0srRNYWOn0qOxUe7M/ExQBKA9KzvPHGEsYVlZ2VrsoMsZoPvQToDHXXfY7VbZn6GK5bz9zfcGKa3buZPCGQugBbMfMy5j7omPdjbWaU04qzX0eF5slR7bmaxGEw0gZLth5lSX8RdNs6MinJ0ldp7VmOMsfFYEZSNCOgPWD2q8Tmy7dPhYpzetMQJbV7RJgOjbyOxmRVJfwrvcaNQDGbYeXyzr00qtOkdtwk5+7dlU6yNKsODYprVxWDMrIQy6yAymR5TofgRUjDcOSZZpg7Dafj2q3v8VcWPBViLR3URB+PWoSy9kWw6R6tToTxrizYqGvEFhIzBVTQgaQijUnrU7G844m8qo9w+EgUC0NLeVIABG7jyiZNZu8SAJBCmYMaGDBjvFLs3ZEdRUG3XJthjxa9oo19znPFYt7dq66+E123KIiqDDgjWM24HWoHH8VmxmJzHX7ReHyW4wH5ACoHBj+3tHtcX9aXzCsY3E9/tF/5kXnioyeqIsUIYs7UVS0/3G8BifDuM8HKEY3IEwqx5vkSPrTKcxA3Ll/w3zeGyW9sqKdyezHSpnE7y4ey2HQhrrAfaHG3QrZQ/hGhPc/CKLgOJtLaCXACrEBgNWIJhhl3JiI+FXY/avqcjrI+tPXW37m343xpcDZeybqi4oTKhgBh4ayS3SSDGhOlZHinOFhkU3LbsCoZTl1WdNHBkEHTSr7jZs43EvcKtaOe3azXBsoXNBAMZvNMGqbiXJR8FvAJAzFYKkAEiSMvQMB0kadK1KWltM4W74K+xx2wolFmRJ1DOY+Jnp+VPWuc1UqXtuqESDIdm9Ao6/EipHs85c8F2e9AuOTbQSDKqAzMCO+g76GoHG+C3RfyYhBclstq4sW7lwHUAEDKx38pEyCatUk7I3vuW1vnu1nU2sI125sviEDfbKEza/wBTVhzTzR4WGAuLaTEPr4duYCjcMxOo7xVM/D7fCxmlmvuAUFzJKCPMumx1gkfAdazeIwyXLviX7j3A3vZAFYTplEyN9IArLWTLL2uor7/9GmWTGopVudY5B454mBRbt5Tdzv5TAYAGF0+AmPWtBh8SFLQwmRoTuO46zqazWH4dfTAF7CeE0ZkS5Nxss5iSDorGSQPWsDj+YcWgFy+ytDaLcVDm1APlA20701ic900VOSR3K1jvLJPl6MNYkxBp8t9DGn5LBrl/L3OOCuwl60LLH7yMwQ/ET5TPxFa3w7OWBduIOkXGHzE1XJShs0NU+Ct9pdgrgXymUa5bnbfxAdugo+WLgXB4cjpbAYDfrv8AWq3n1QMEQLz3BntiGKtpmkbCdKf5cBOFt6/d0BER0+dUt+DZX8FfzK/nvl/EYm8rWLWdVQah7Ykkkn32DE+sVgv7ExBxAseE4vExkI1jvpuNDqO1afi/LF6/duXLTYfE+ba1dUuPQho1HaelHyZxa+mNt2rqlxazNkuj9pbgESjnUTMdR0q5cW0aFmnjiov/AD7s23DvZHhFtIL3iPcCjOyuVBbrAGw6fKhV03OloaNbvA+iZx9VMUKftMnrZ/LNdRil+FSslWmASp9KVlo/DosmtIATRzRxRkUAQsSDNNeHpp+tWRtTvFNNhPwnLU4ugasp+JYnw7Vy5+BHb/KpNedLt8sczHMzEkk92Mk/UmvS3EOFF7To7+R0ZWPYMCCa898ycp4jBXIuKSoMLcUEqwmB+63ofzqrqfdTO7+C5I41NPkhrlGwE9+v1pF69TVw+hB6giCKSQayUdzUg80fOia7p8KOJFN0A5FsV8bAQNWw1xmj/k3QM5jrDBfrVPg2hsvQ/rTvDOINauyOmkdCp0ZT6EaUrEYBlIuoJsloBmcp/Cw6Hp61c1aMcMmie/n/ANRZcNT9taP/ADE/WtGOEpfv47xU8oxTgOujh3vsoRSdIIJkEdRWe4Y37e0P+Yn/AFCpnGuMtbxF+2YNoY67cYbFmW6w1YdKqxtVuXdSpSytQ/Kv3K/inCLVhHa5dzZmYJlO8EwY3Zo9AuvWqjAO12/bW3lDlhkB0XMuqj5x8623MPIhvYTD37GQXLeFtC7ZHvNIzSP8WraHUxvWEOBdAGZHQHUEgrPaD1rRJJKzm48kp6knua7g+Ca/hMYhMMVVhplKupbSN/LpVHyjzriku2rYm7LgIG+6SIntoDv0FL4txFcRaL5/CxPlV4kLeBOXNK7N36ECi4bw9ke7lvsgUhAVh58obTMCQfNGlXa01cjkZsajOo7fTw+5t8FcsNc8N28PEK7FmBgny+UKGMeY9TV2+P8ABtqbpJzNAOWCNOomJHWK5jg7znFIBcVGzQtxrQYpJ1ghu+h66mpHGeL3sLi3sYp/FCkHxFBAyuA0qp6DNEDXSqHBz+TgTi8dKfc2PFuWbGMJZC3jAArcWWUakgEbHbbQ0jlL2dLh3N7Elbt2ZtrHlX/EZGrfkPU61c8pXUt2T5187ZgZHmXKNR+dQOaPaDbw7eHaU3bpEwvSZAk9BpV0HkrSipqKdlhzXzMMPh3YnzBSNOhOgH7x/jXCcVfu4hw5QmTlXKpI01yr1J1nqTWqxFq9jWD4owiklbSbT67/AFJn4VecKwFpHRghCoGhY8oLbuNPe9anGOgi3ZicLyti3EphrxA1OZcnrpniu9co8Ka1gbKXJz5FLA6kEiYM9ao7PESwyLc7QWU6R8N+1anC22IEO09e0x0kbUTbmgikjL+1LCgYIQoBN230A7n+FZzD8XXDYa34li55lAR9ArnLMgTIGv5da6hf4Wt1VW6BcCsGEnYjbaO9Z72gADAtbEIWa2qwASJdQQAdBp16Vmljs2QzRjFRa72cctcOd5cFVAb33OXzjWB1J6+lXvDOa71lSl4G8ynylmByrA0zASQdOtOcJ4JN1bOro90TuCuXRss7yAa6LZ5HwmafsyzvL+b8zTePakXy6tZJPUtjnOI51uMZItj0JJgfWhXX8PwayqwLdsAdAFFCoeiyHxEPympBNOqfQU2KXNaTmh5aOiBo6AFCjJojRZfWgAwtHlo6reO8wWMHaN3EXFtoPmWPZVGrH0FADvGR/d7sKX/Zt5QYLCNVB6EiRXMuGcxqlsq2LtOFHlGI/YX0yiAt0GM0HqIq84r7ScOyI1nO6mPMQUkMDspEnbsKhXebsG4DeLazESAYLf5SJmoSVl+OaiqaK/hvIycUa5dv3SrjLBsW8lthrr+1Ba4dPf0B6VPHsKsf+6v/AEt//wA1seVL6vhhcXZ2YzEEgMVB+BiR8auVPrRpiW/F5Vsnscix/sMuD/cYlWHa6pU/5lMflWG5q5FxeBTxL9tRbkDxEcOsnQDow+lemJ9a4rzh7VM2Nv4K5Zt3sFn8K5oxu6QLjoQYBUyQIJldxSeOJdD8QyrZ7nH7t9maBrGtShxFlUjXzbidD8R1p65hltuwU5gGZQ0RmAJAMHUSNaiYhdajaujorHJQcm+S9wuKy3EfoGVvoQan8xgpj7+XU+O7j1ztnA+ecVA5d4NfxVu6LNs3PBUM0RIBJiAT5tjoNdKmccV7uKlEZmuWrLQoJPltJbee0OrAzsap0tLbybXljLJdreNf1NjwfEPhryJpfx+LuW2v9Vs2F6SNoWANf4Ct5isBm0Kow7HX8jWM5Mw1myGYP4l5iPGcnMwaA2Q/hgRp6Vr7XNmGsXbSXrgHjtkQanzRuY90dJOmorVF6Vuea6iSlL2/r5MPzJ7MReueJZNu0Y1TUKTPvae6flrVfgeT72Fw9zw08a6XJAXQLIAMFyCx0knTeBXWHt/a7mW2MtlT5n6seymrheFWwICiB6VVKsj22j+5FZWvmdnEuVfZ+ZFzEZreUgqkCSw2YxIUelafEcj4O603bQc66kGdfnXR/wCzLf4R+VGvD7Y+4PoKvilHgWTK8juRzRuQ8IFyraOXouZo37TFScByDhl92wij0C610V8Gh3VT8qR9gt/gX5CKeoqMpZ5dw6CPBHzH8qkW8Eg91QI9K0f2Je0UXgAbfpS1MZSeFHQUhm7irtrRpk4Q01ITMvzAtzwD4OjabHKY6gE7GsE3DsU7BWS4xHQxAj1nKPrXXr+BzCGBj0MVF/sdRMFhO8dTQ3Yjm3BOE4leIWmuWmt2kzkkhWzEowABVvLBjfea6DcuA7H66UjEcPvZ5zLl+Bn50X2ZhQnQBBfh+VCjCeg+tCpX9Q3NSBSxFNyfhRgetRIjkUqm/CosppAOGj0puaGcelACiK5t7UeTjjr1l5uAWkdfKMwOeDI7GVAPcV0jxBSLonrQFnnrD8mYkAW3dxaWYAQ5ySZJkyAKt+F8iWi4z2ruWRMMZPoYIrruKwOlQRZZfuzTGmTOH462ltUt2yiIoVVCgBVUQFAHYCpacRXqDVfavH8H60t7g/CR/XwpDJWL4sqW2bUZVJ+g0/OvNmO4HOKuG40jW65GklmkrPdmaJ9Seldi5842ljC5nzBTcUGBPcjYd6w3D7trGK1ywpYo9nxDkZZVWzRqIJAnQelKS22L+ncVP3GJx2C8Fyh1YQWHRCdck9YBE/8Aeq+4wmSsjt3qzx0m5cLbl2n94sSfzqsuDWsye56aWNLEqZ2f2DYPLYxF6Iz3FRfUW1kx31ciuf8AtNxTHiWJa1Iti4VUrpBygXB5dQC+auk+yviRXhttYUQ9yIAWRnJzHufX0q14rwjCYgsbuHsm4wI8TImcHoQepHrV/Y89Oa9SSl/I43yNbVLro902XuJlt6TbLyMvidj2Pqfnf4iwbF2DN3FsIABJYQdvRdvNMdBpJrLcUwmW66yXCsySI1ykjp8DXXOBYFjZtzaAuslsvcKwxgCBPXSJ1qn3Te7LepwwxxTgbTlq6/2SybgVHyDME92e4+O/zq0F096quFB1SGA3qwznsK0LYwOx43D3pDE9zSfFHWkUxD63jRq9MKnqKe6dqVAOA0TU2sGlFRQAWaaQ39a05pSCBSGNH5UMnrSioohQAnIKIoKWaSTRQCfBX8IoUc0KY7JAFGKIUoVIqFBqFEKMUABlpOU06KBoAbI9KLLTwpQFAUQLuH9SKjNaad/yq4y0g2x2oHSKgs42NNNcfqJq4bCjpTTYKgZmOK8NW/ba3dt50O41Hw2qqwnAUw6ZLCFEBJygnc7nXrW6GCpL4T0oBHG+buWRel1XJc6kLo37wHX1rM8O5VXOPHfygyVVTLehJiB9a9AtglO61Ev8FQ/cU/ED+VV+mrN0etmo6b2MfhOL2FVVAgAAAAEAAdNKtsLi7be6B8wf5VY3OAJ/6Y+QFKTg6gRDf18qaiZnJMpuHcr4WzcN1bKtcLswZ/NlLEnyg6L8d9avvtZPQfWh/ZPo3z/0pI4LHX8/9alsEm5csftvP3T/AJqeAjcsPzpuxwuOrD508uEI+9+lFoW4PFA6n50qSdqSzkdZ+RpSXG/D+X86VioIq3elLPafrSgD2I/KlBT/AESaLCg1Zu35UsMewolB6sPp/rSgo7/pQJoH1oGkm0PxN+VF9nHc/U/wpgKJoTSPs4/omjNgdhSABcdxSCy9x9aDWB2H0FELY7D6UwFACio5oUUBIUUoUKFMrFUBQoUDFTRgUKFAgwKUKFCmiQdFNChQwCKzRG36mioUgDynv+VAz6UKFACWP+EGktbXqKFCgaELlO00fhnsBQoUAJOFY/eHyH86QcCerE0KFFDTCXBwaeFuhQoQ2w/DFH4Yo6FIQWQUBQoUwCy0gpQoUAE1qkhaOhRQBGiJoUKAEGkGjoUAJmhQo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4" name="AutoShape 4" descr="data:image/jpeg;base64,/9j/4AAQSkZJRgABAQAAAQABAAD/2wCEAAkGBhQSEBUUEhMUFBQVFBQYFxgWFxgUGBYVFRQWFRUXGBgYHCYeFxojHBUWIC8gIycpLCwsGB8xNTAqNSYrLCkBCQoKDgwOGg8PGikkHSUsNC0sKSwsLCwsKSwpKSwsLCksLCkpLCksLCwpLCksLCwpLCwsKSksLCksLCwsLCwsLP/AABEIALcBFAMBIgACEQEDEQH/xAAcAAAABwEBAAAAAAAAAAAAAAAAAQIDBAUGBwj/xABGEAACAQIEBAMFBQUFBgYDAAABAhEAAwQSITEFBkFREyJhBzJxgZEUQlKhsSNywdHwFSRikuElM0NjsvEWNFNUc4I1otL/xAAaAQACAwEBAAAAAAAAAAAAAAAAAQIDBAUG/8QAMhEAAgIBAwMCBAQFBQAAAAAAAAECEQMSITEEQVETIhQyYaEFUpGxI3GBwfAzQkTh8f/aAAwDAQACEQMRAD8AtOSx/crXwP6msJjLRxPEmRmPmulZ7KJ0A+Vb/k1f7lZ/d/iawvCx/tYf/O/6NWnH80jJLhCrvDXwfEFW1nKhkhoOobcGNDWs9pB/2fc/et/9a1EPtBK3/CfDwc+XeOoAMEVJ9pn/AJB/3rf/AFrVObVtqRPHtwYLkNbpxgFsicrkg7MANRPT410rEYm8UYJYdXynV4CrpvM6/IVzj2fY+3Zxoe66ouRxLaCTtXUr3MWGa2+W/aPlOzDtWDJ00MktUjRraMpjPZ1hxY8Zrl7MyqYBXzO8QBI6k1DHsuHh/wC+bxIGkDLPbaa3OMtE4W2QJyC08dwsT+VKt3VK5gRliZ6Vk63NkxNaNkSx0+Th93BG3eNu4CCr5THx6H4Vp+LcgXPEc4dR4SqujuM2bIGaNNtRVZzPi1vY92tkRnVQehIMT8JrYXLPEgwTNhnNzPqAwAbw1UjfTSuhjblFNik6Mtj+RsRbdlRfFCorFlgDUExBMk6VBPKWM/8AbXNRIiDp33rbDiGOQHNh7X7U+GIuZSXtgpm37ChY41jEvMz4No/ZKYcQosiT9QZ2qZG2YTB8v37jKq2nlyQpIyg5d9TppUK9hmScyssEjUECQYIBjWuoY7mm5YKi5h7kWWHiNbhkhlMeYgGfMJ6VnuPc3Wb+B8C2t0PmVpeDsxYmQdzQFsxkU7icI9s5XUqSAYPY7GitgSM05ZExvHWPWK11jjODyhGzMFFtRnSZVTObrG7fTagkY+hFa4YjBHy+SJHmNsjUZJ+R89Iw+CwzPiX8nhKyZDmKgTbny9zmHagLMoVoorcvwXCXWzZySzNMOusAwkd4gggVE4ly5b8Brqlhktrl93za/eAXr3miw1IyS0DWvuct23VSf2X7NCQo95ipZiZPpFN4rkwSSt4KuZ8oYeYKoMkwdTKn5EUBZlRRxWjbki7qVuW2AUknzLrvGo7daRe5RuZ3FtkcKwWZK6kTrIgdqB6kZ/LWk9nVkNxGzp0c/RTVTxDhL2GAuAAkSIIYbx0rQezJP9o2/RLn/T/rSB8HYDg17U2/DbZ3UH4gH+FTYooplJV3OXbDb2kPxVf5VFucmYU72Lf+WKvctE2lS1NCcU+xmLnIGEP/AAgPgSP41Eu+zTCnYMPg5qfjeaPNltBTqRJO5HYVVDnNzOqQvvDtrGuulNZZruxenF9kMYr2Y2FUsbrooBJJZYAHUkisjjuE4RTCXrzR1yLHxBaJFXHOXMT4i3bRiBYLN4hQFpZYKCAde8fPpWRx9+3lHhG4xG5cKBHcQZJPrUJdVlTpM6HTdBhnHVJFnh+C4dln7YE/wuhzD4w0UKz1uTMk79xQprrcy7k3+G9PZ2jlEf3Kz+6P1Nc+XEfZuJF7oICXWYwJMNMEd966ulsDQAD4aVD4lwCxiP8Ae2wxHXY/UVfDIk3fc5Mo3RzTH4xcRxEPbkhrqRI1gZRt9a1/tOP+z2/ft/8AWP5VbcM5Sw1h89u35hszHMR8J2qo9qDf3E//ACW/+qoZpqVJDxxaZyKjTcfEfrSrVkt7oJ229aBQg66EGqjQeiMEv7NP3F/QVyT2jXSmOa2hKobaEqpIUli0kgadKase0nGqIDWyFA3tzoNNYYVScZ4xcxV43buXOVVTlBUeWehJjc0mk+RRTTIth8rKY2IPyBmtXj/aNfN7PZAVAICOAw1iScpGuneshShTJUauz7Rb4ibdow7MdGElp/xHLv0qUPaW3nzWEJaYhyMsqFO412rFil2reZgNBJjXYetBJRt0bPHe0MXrF62bTKbgYAgqQAyhSGkT06ViiK03BOA2711bRa1OQsz5iUKiDAP4tZg+u29SuYeVLCW2axirLvbmbYy5iOsMHOo1MEfSqlkvsap9J6fL3MdFSMNHUZtQI1601UzDWhkVuvjoPSNDUp/KLpf9RWXGGYLIOFtP0ObKR0/EsdRpNT7HHFtr/wCSsAH/AJaa6T3HSo9+A+u4M9zuu33V+JpgjQkdtxH/AKYHvvvv0rOl9Sx5k+YotV5otAg/YrXT/hqf49ppzF814e62a7gbbnaTb2HQe5VPrOhfdv8AiIdkjb4n607ZxDW5Ckg6e6uVvKg+77ra9qen6i9XH+T7lj/4iwJ97CRIjSQB8NRTzca4e4hhfGuo8S52jXzGdKgNxF4JJDAzM6qSqgddbZnodNKD49Yg2rZiQxZATC9SBrufeE0qfkNeF8wf6lil3ANIGIvKDMgywgn/AB2z23qzbh9oqf746jfzKgO3UlBWX8a3oPs9qSANPLmJgnKwgMBBMaHSlXOIqwykNlIMgM3ujcsPeGvxqS1eSD9HsmWmP5TtYgg/bFOUGPc6mTs1T+VeUlwuJW8L4uKFZYywdY1BBisVewdvdQVG/vFxrsNNQSe4q34Tyjbu2hcDuj5oYKUYCADIJEka0rmiWjp3/uf6HV1x6nvShjE71gRyHdUZreOYCJOZZA+jCjTgWNElMdacLuWzgDtPmNTU5+Cp4cPaZvhiV/EKK46spEjUEfUVgRhOKD3bmHuDp5oJnbcfrQ+0cUT3sMjx1R7cem5Bo1y8B8NHtJEq7w5rd5Q2ozROUGQToZHxpnmTk43L9xrEAXwEfsji4hc/5ZPyqFieYMfbBZ8EQoBMxsBqScrnSNdqsOB8cfFYdnVSkl1aD0GkyNZihZfKCXTOMdVqhHMHDLVjDJZtIrQgZSdfMN3Pea5vfHizkAQqzBzGULEQPU/yrulnBW1tK1zKQlseYjZVWST+tcWx+Gt+JdNotle4zDNG0+XT6fSjJJLk09DhnkbUOF3M22CaT+0Y+oDR8qKtJi+J3fJ4dqyBkUH9jaclllWJLoTqVJ+dCj1JeCb6fHe8vudmF8djR/alphLq9x9aWI9IqzWcbSSFvDvWS9pilsHCAsfETRQWMT2FagKKJh1iaNQJUcGwzXLRJyMNCNVI3/7VIvcVzKQUE9/nPWu4Ph1bcA/ECmn4PaYa2rZ+KKf4Uah2u5xpOLp1tD1iPiKS2Pt5wwUiQ4bQakiBXXX5Twre9h7X+QUxc5DwZ/4Cj4SP0NPUGxy0XcMw1WPkR1FC3Zwx1kjbSSB+ddJuezXCHZHX4Oai3fZZhvuvdX5g/qKeokc/Th1ssfP5VVSTIiSTIp+3wtAZD5tDptuNNa17+yhfu4hv/so/hQPsUu5c32hEXu1sn5wG170fNsSjKmmigwfCGt3rd3KrorI5QkQy7lTIIiDVjieNm27OllQrKwgsSIYFToqgEa7aUxw7jNtLWQySjPbBbchXKpmMDoBr8txRYS/cv4m3aWzOZ0DzqBazjOTrA8sgep9KoiqdI6GTK5+6Zk8TZC3GUTCsy6/4SR/Cp2EP7FdtcSnoQAvf51teYvZqj3WbB3wSSSbd6RLMwnJcAgDU6N6axWaxnLeJwty1av22QtdBWIYNpurDQ6dN6syKolXT3r3J14ec6ddB094ahevxOlNPamOuw1AeJI6nyjRdhUq7gnk+RtSfumCSG36vrGm1N4q0egkifuZ9py9lHvDT5VUUtkO4vlJYeWNSUVhDvOuT0FOW2D7RGYjcssl/8yHKB9abv4cAEMABruht+4se8NNzS+H2FsZgobMSW6ZtAF0OziTEVLsRFDVhMyQO0wzFiO1xYUDvE0hV210OUAgkDzEucp3UxrlOlP3IIIAG56aAgC2NtUO+o9ascLhmtrcNxCFYqELr5bryDkJI8xCgxHSZiKg2lySSb4KaCZ7ka+X7zn76dNBuDSLigifu7gkyMq6KA41EnoavBj8I9wrnAe3cO+4Y+Ua/h1gCl2bNjMBKmVAMyjHK2pI2I3qaEUCqc3XN32bMRuDoHAWdPStVyiwKMFA0g6CJBnzHs0gyKz+Psr4jBQFEwQD5c5Ga4e6ECYPqKuuTJN25pugJPUajKpHcA7+tIGa6+ZsBYOpAMDNAnUxUC/ZJDTMO6iWSGCKJ1UbidKt8A2hHY/6z8qlr/Q2+p+lWIpaKTwM2QKtplGZ2IBQdhIH1oYO4A9sE5QFLwTp5zAAntrU3E4h1JAAIlMumkFsp+O4ppsUpUM1tYLZTpJXXQmRtrGneixUVPMF5mtXwCVMOPiqW/Mfh0+VU/JdsWsPdUmYcwdYEgH+p7VoeZbyDDXfKCcrJp0zDWPjrrVXyu6rYuSGAa63/AOqKNZ6+aoS5NULWJr6knjnEWtWsOt25+zxM22GUAKptEAzvpI+lcxu4K94j28jFrZYNlBMZZ1PSNJ9a6lxrl23icIEGY3yme2ZLQUGoEmFUzGnesjwvjVrNNxyl1bV21fRiVzMqlbLHoxElTOshaU46qs39BmeKD0/4xnhfg2Lfh4wBbs5gCfuPDKfqTR09wri+DaxbGLY+Ki5NUdiVBJUkgHoaFTU9izJguTcou/oaE4a6o1R/pQzOAdGHyNbcUCoO8fSuW/w3xNnOXV+YmITGMPvEfWn7fEm/FWtbDKfug/Kmn4RaO9tfpUH0OaPyzH8RjfMTN/2q87g06nGWG4FXL8v2Sfdj4U03LFo9x86Fh6yPErDXgfYiWuMA+95fzqQOJL+IfpSv/CqdGamjyoRtd+o/1q1S6uPKTIuGBvZtEhMeOpX01p9sQI6fUVVXOW7vRlNJHAbw0hY7z06mkup6hOnjF6OJ8SNRgbCwLrbCYEbkd/hTfF8c1xCPdBBB3OhH8qWtkpaALZgognuDsw+v6Vm+LY1kupbAe4XZZJYooBg+UINdOrH67124LYyvkwvPXBlsOtxRNrEOxZd8t3RiF/e1PxnvW25G5ZXCoof/AHhhnO/naWy/BQQo+FT8QbJKrcCsFKkArnAbTIeuXvNKHFrYZodYDBTrEMSVA16ypHxqKik2y+UnKCVcdy1xPAbRYNkLHMDBOVJ3zPAmBSUx6YmbTLnywwbKAqMPdIBJZT2mCfnRWuIssQZGlRuNWxeCupZb1qTbOY5Cx/Gmx+MTvrrUkl4K1Jya1MK5hCpynp/prSLmGBGoB+Q+HWpGKxqvbnPb8ZAPERWBIkA6A6kdarl4mPX6aViyzhCVNk/Tl4H24ba1m2msz5V16a6VDu8vYeI8JBJnaNZmRHrrT44iKdRswOUFsozMFBbTfYfwqMckZOkw0SXKKHiXLyIhe0kOikrqRIUyFJIMAz2O9ReM3L7Ye1cK2yP2qMupChlBzhmXZcpEgCZ+M2fMGMdbDZAVYDfUSCBCyRA+hrn2N4tduwSHVWSAuZyRI2I2Ea6x0qcsSlyi2DlF1ZX8QKWgGQggkEsRPlXbU6TmiAT1rdvyMMilbnkdVIDLmRlJzSmuhOm3YVRcn8COKvLbcpctTnuKyTlQkZUmYnofhXTr2HWwwV5csNhCKijYnbUdNqtx4rjsRyS91vYw93k1/NF1TuPdM6nzA/iBAAHwqz5d4C9lmZipDJ0JJBzbajaIj51o7uFa36g7HuOlN2zv6/8AYVDh0yqxvDGHPqBU2f6/rr1rlPNftFZL4TCGfDLByRo7iVygHUgH6nSul2rmZAToSoJHqQKatITJTKD0H5E6beg2FJ8FY2Eflrr8zB/KmVXb+hp3pbj+v5fKjUFFTzXbVcJeeDK2y3zAaJ7DWqjk5/GwfiMPeuO0BZAy6aH5CrHnE/3DEf8Axnr1kb9zVZyHdT7FaUuqktcBDNGpfWBUG7ZrjH+A3Xc1eDwQayhkqVR1kdFJ1+ek1yvnvE2fFdbbZi1zM+WNCBl8xGpY9umUdSa3XM3E3w9prbrmsv5S4bIVUznBP3G6qSQCfKSDXNLPKt+4SLKG6iz5/dWBrrmiGjcd6lO0qRf0EYKWuUqKfNRVDu32nTQfKhUNDOt8RHwz0uFowKdCUYWrzyQ2BRhqcC0QtUAJDUsNR+FRi3QAU0Yoxbo8lKhhCqvjXGPB8qkhiJJVDeuZdj4dsA5j6nQT1OlWuSpeCwqqCY1bfQSe0k9AKko2ThJRdtWZXh/MKMgRbeIti2i2/wBvaa0W0gESIJ0qjxdlnAd2ICLdYMZMCIDDvGu1bTj3FLWVlYrAEsTCqAJOrkgA6HY9KyHHuM2rti+UdTbW2RKFXAUgqCChIIkHWasJqSc7iq+hnsNx/CqinxLzqSCCtoz5EVNC0EEZSZG09dxp+H8LsX7PiL4nhXibpWchZmLnMcuoPn6HoO1ZG3dtLbzo4ygaAMDAAC6CNoXXvWj5Q4krYJABEF1A7Q5AH0ioxW+5qy5Pb7U1TLfxhbESSB31+dM47i5t2LjoAWVGK9mMaD6xRXDmkULGFUytwZkaAQasoyx5TZH4NwTGlLYZcG6GWZ7qO9wuzliZyxImN9gO1aG9y1GrGCfwEkab+9qPhUPiHMq8Nw6m4zlFnRQGZ5JKqoPUDc9AKyXDfa3iMW7AWk1/3VqZbqfeiDIGrEgDXbes08MJrcun1MpPb7Gx/sE9H7bjUb70lXu4TK4ZQpdQZJAaYGWNpj6U7iuZ7VvCi+wPmHltggu1zWbakEgkAHWSI12FZG97THcKWw1g5GZgGLNlPxIAYwO2lZseLHinqLIQy540uDYY/FrirRiBJkDefWuccT4EqYkByqKDmEx27kgJ5ogn10q/4fxuw1nxLQZS7MTaBzlCN8saheuvehiMYt9UchvLcWQV3XVSCD93Xf0rpqpKzFKLhJoncpWrVizda3GVrhAg5hIUZiG6659e80zxVXvSmHvpdvZ8zW2JQpbIhcubVknUxvUn7TZtCbl1bVq3EHKPebRYWMu8gSDVLxPmCzccDNexSAyrCy637J/El1EAuD09dahJ0qRfgUW9Unua+xhXVEttczZFAzeu0nuSf1qm4txoYa29y4QAgMjuegHck6ConD+aLpt5TZv3GzR4mVbedAfeIJ0buB1FRuaeXTjHts1xhbScyRAJ3B7z01/nWXPHW4tNoaem+5zZbF24z4x7czdzqIhTcJzgbRAj512LA8ZW7bS4vuuoYa9x+o/hS8bwe22G8IAZSoPz0IPyIrJcu8scTtq9tVseGXYqbrnyqTJgICSDMx3qGZSmvY9yGNxT3Rsft3pRXOLqoJY5fUkDb41W3uSsSyk3cYVEai0gX00Y60m37MbOhZ3u+txmadJjfWqFHKuWWXB8EDmrmfCvh7lrx0zOAAFOYxIJiPnrWHscRN2EykLbUIpTyG51GYiNvxD66VuubuW0w2BulEtqPJ7qhT5nWD9T3qm4JyUuIwiXM7qXGoB3gmNx6flVsZ+UaYLTC72sPh3N1zEj7Lmm5PlaJW4o6MxkrGozQZGoIOtTOI8srh7Ba/jsQlsTFu05UFiDCSJLfltrO9T+Dcp+ACLVss33mMZvT4CsjzrxBmveCdBa94T99hrPwED5mql1MvU0qO3ksx9PHLKkzKG330oVJn1oVZqO2saWx6Uy0YSlClqK1nihsWqMW6dFHQA34dAJTwpQigBkJQyU/FCKAGvDqk5z8YYN/AurafTUnKco1YKYPmIn/TetBFZbmvg9+5iLFy2ouWQlxLqlspXMQQ4GgPuwfShE4tppo47g+MrjLd5L4N6+FLWM2ioEEIq5SCCDqSd9ZJ1qLyHxVTiUw7pntXi6MASrFWTbyxsVBmdJPemud7dr7Tnw5YDUOVkCdpHU6TPyqn4WBbYXAWBQyp1XNoQSDuN6stUXLHNSqtzqnEeURZYZsQ9tGLEDKuYRAUK8HRRpJE61M4QljDpltsWBYsZOZiTudKruTuZbVywFu3g14M/v+8VJldTv8u1auy43CltNIiP1qMb5Lcrmm4sazr+IHyzoGP8A9dBE/OomK45ZtFWu3MqldiCCDvAB946UniSEktfxK2Le2UMqEg75nbzD/wCsH1qVhOUsImHbECyvhqufxLiElgPvBn8zfTXpUm3WxGEY7OV/0KK5gLfFRaRHu3HsIRcZXRJFw+75iwBMRMTpXKcVxa7axDD3Cma1lAAyoDlK6D03r0Xgb1vD2PFYC2uXNlQW5I6AzHm6RHWsFzYMMuLNz7LbOIMPdz5nVSUHhpkzZM4XKzGNyAJ1qqU1jVyLodLPPl041+plOWePXFAuGHC3XcISQAWUIXGUyDp8t99aZxuJfEXGdyPMSdBA310G2p/qKZWxezNctw5Nwh0gAa6qQB7unaNutSMHaZmy3Yt5lkEN5iToAoOs/wAqpmtTtG7FkWH2SVSRL4Fi3wtxmkZSupUlhqQR21mK0i8wWmkNf8FwxUZ1m0cv3bjwShI7iNalcs8r58M17OUzFgsBW2ciCCCMpH8KyPMXBTbuiWVi2Y5QSAwECdfdYSIOvxrXggq9xyepzPJO0i44njLnusDaYrmBFwtadfxrcHvLO+gIBmD1v+S+YLt6w63Rle1cy9CYjr/iB0+lYrlnCE+Jh7rhbXhtctk/8G+sAEA7FgWBA0PzrV4dQmYIMoZizepMDXuYAHyq+VXRn3rcncPsG3euxHhs+ZANSpcDxAPQsJ+JNWNvEAsVndSQO8RPy1FUt7i1uwhuXSY6Ae8x7Cag4PFOlz7Td/aX7i5UsW2BFm0SGOY7A6dapybR0o1Qg5pznt4+pvAs21/dqdw+75B6afTb9ar8BeD4dGGkjaZ+cj+tKkcLf3h/i+Q03/Wsj5K6LPxR/XT1P6VGw93KSnb3TuY6D5GNexpwr6dvqdh61HxVuBmHT6kagk02JIpPaZcH9mXY/Fa+hvJIJ6kGmeQv/wAfZ/d+Gmu/16U17R8QG4W7f47PwB8VZAocl3P7laB0hBHwJPf0qPLNf/Hr6/2LnF8WXC27t5ohbTECZzOCAoE9ya4VdvM7M7mWdmZj3ZjLH6mug+03H5bdu3OrvmK5fuoN5/eiudM1Ql4Or+H4tMNb7hE0VFQpUb7PT4B9KUCfwz8KcFunFtGtjPFkc3P8JoC76GpHh0Ys0gI3iCli4O4p/wAKgbI7UANg0srRNYWOn0qOxUe7M/ExQBKA9KzvPHGEsYVlZ2VrsoMsZoPvQToDHXXfY7VbZn6GK5bz9zfcGKa3buZPCGQugBbMfMy5j7omPdjbWaU04qzX0eF5slR7bmaxGEw0gZLth5lSX8RdNs6MinJ0ldp7VmOMsfFYEZSNCOgPWD2q8Tmy7dPhYpzetMQJbV7RJgOjbyOxmRVJfwrvcaNQDGbYeXyzr00qtOkdtwk5+7dlU6yNKsODYprVxWDMrIQy6yAymR5TofgRUjDcOSZZpg7Dafj2q3v8VcWPBViLR3URB+PWoSy9kWw6R6tToTxrizYqGvEFhIzBVTQgaQijUnrU7G844m8qo9w+EgUC0NLeVIABG7jyiZNZu8SAJBCmYMaGDBjvFLs3ZEdRUG3XJthjxa9oo19znPFYt7dq66+E123KIiqDDgjWM24HWoHH8VmxmJzHX7ReHyW4wH5ACoHBj+3tHtcX9aXzCsY3E9/tF/5kXnioyeqIsUIYs7UVS0/3G8BifDuM8HKEY3IEwqx5vkSPrTKcxA3Ll/w3zeGyW9sqKdyezHSpnE7y4ey2HQhrrAfaHG3QrZQ/hGhPc/CKLgOJtLaCXACrEBgNWIJhhl3JiI+FXY/avqcjrI+tPXW37m343xpcDZeybqi4oTKhgBh4ayS3SSDGhOlZHinOFhkU3LbsCoZTl1WdNHBkEHTSr7jZs43EvcKtaOe3azXBsoXNBAMZvNMGqbiXJR8FvAJAzFYKkAEiSMvQMB0kadK1KWltM4W74K+xx2wolFmRJ1DOY+Jnp+VPWuc1UqXtuqESDIdm9Ao6/EipHs85c8F2e9AuOTbQSDKqAzMCO+g76GoHG+C3RfyYhBclstq4sW7lwHUAEDKx38pEyCatUk7I3vuW1vnu1nU2sI125sviEDfbKEza/wBTVhzTzR4WGAuLaTEPr4duYCjcMxOo7xVM/D7fCxmlmvuAUFzJKCPMumx1gkfAdazeIwyXLviX7j3A3vZAFYTplEyN9IArLWTLL2uor7/9GmWTGopVudY5B454mBRbt5Tdzv5TAYAGF0+AmPWtBh8SFLQwmRoTuO46zqazWH4dfTAF7CeE0ZkS5Nxss5iSDorGSQPWsDj+YcWgFy+ytDaLcVDm1APlA20701ic900VOSR3K1jvLJPl6MNYkxBp8t9DGn5LBrl/L3OOCuwl60LLH7yMwQ/ET5TPxFa3w7OWBduIOkXGHzE1XJShs0NU+Ct9pdgrgXymUa5bnbfxAdugo+WLgXB4cjpbAYDfrv8AWq3n1QMEQLz3BntiGKtpmkbCdKf5cBOFt6/d0BER0+dUt+DZX8FfzK/nvl/EYm8rWLWdVQah7Ykkkn32DE+sVgv7ExBxAseE4vExkI1jvpuNDqO1afi/LF6/duXLTYfE+ba1dUuPQho1HaelHyZxa+mNt2rqlxazNkuj9pbgESjnUTMdR0q5cW0aFmnjiov/AD7s23DvZHhFtIL3iPcCjOyuVBbrAGw6fKhV03OloaNbvA+iZx9VMUKftMnrZ/LNdRil+FSslWmASp9KVlo/DosmtIATRzRxRkUAQsSDNNeHpp+tWRtTvFNNhPwnLU4ugasp+JYnw7Vy5+BHb/KpNedLt8sczHMzEkk92Mk/UmvS3EOFF7To7+R0ZWPYMCCa898ycp4jBXIuKSoMLcUEqwmB+63ofzqrqfdTO7+C5I41NPkhrlGwE9+v1pF69TVw+hB6giCKSQayUdzUg80fOia7p8KOJFN0A5FsV8bAQNWw1xmj/k3QM5jrDBfrVPg2hsvQ/rTvDOINauyOmkdCp0ZT6EaUrEYBlIuoJsloBmcp/Cw6Hp61c1aMcMmie/n/ANRZcNT9taP/ADE/WtGOEpfv47xU8oxTgOujh3vsoRSdIIJkEdRWe4Y37e0P+Yn/AFCpnGuMtbxF+2YNoY67cYbFmW6w1YdKqxtVuXdSpSytQ/Kv3K/inCLVhHa5dzZmYJlO8EwY3Zo9AuvWqjAO12/bW3lDlhkB0XMuqj5x8623MPIhvYTD37GQXLeFtC7ZHvNIzSP8WraHUxvWEOBdAGZHQHUEgrPaD1rRJJKzm48kp6knua7g+Ca/hMYhMMVVhplKupbSN/LpVHyjzriku2rYm7LgIG+6SIntoDv0FL4txFcRaL5/CxPlV4kLeBOXNK7N36ECi4bw9ke7lvsgUhAVh58obTMCQfNGlXa01cjkZsajOo7fTw+5t8FcsNc8N28PEK7FmBgny+UKGMeY9TV2+P8ABtqbpJzNAOWCNOomJHWK5jg7znFIBcVGzQtxrQYpJ1ghu+h66mpHGeL3sLi3sYp/FCkHxFBAyuA0qp6DNEDXSqHBz+TgTi8dKfc2PFuWbGMJZC3jAArcWWUakgEbHbbQ0jlL2dLh3N7Elbt2ZtrHlX/EZGrfkPU61c8pXUt2T5187ZgZHmXKNR+dQOaPaDbw7eHaU3bpEwvSZAk9BpV0HkrSipqKdlhzXzMMPh3YnzBSNOhOgH7x/jXCcVfu4hw5QmTlXKpI01yr1J1nqTWqxFq9jWD4owiklbSbT67/AFJn4VecKwFpHRghCoGhY8oLbuNPe9anGOgi3ZicLyti3EphrxA1OZcnrpniu9co8Ka1gbKXJz5FLA6kEiYM9ao7PESwyLc7QWU6R8N+1anC22IEO09e0x0kbUTbmgikjL+1LCgYIQoBN230A7n+FZzD8XXDYa34li55lAR9ArnLMgTIGv5da6hf4Wt1VW6BcCsGEnYjbaO9Z72gADAtbEIWa2qwASJdQQAdBp16Vmljs2QzRjFRa72cctcOd5cFVAb33OXzjWB1J6+lXvDOa71lSl4G8ynylmByrA0zASQdOtOcJ4JN1bOro90TuCuXRss7yAa6LZ5HwmafsyzvL+b8zTePakXy6tZJPUtjnOI51uMZItj0JJgfWhXX8PwayqwLdsAdAFFCoeiyHxEPympBNOqfQU2KXNaTmh5aOiBo6AFCjJojRZfWgAwtHlo6reO8wWMHaN3EXFtoPmWPZVGrH0FADvGR/d7sKX/Zt5QYLCNVB6EiRXMuGcxqlsq2LtOFHlGI/YX0yiAt0GM0HqIq84r7ScOyI1nO6mPMQUkMDspEnbsKhXebsG4DeLazESAYLf5SJmoSVl+OaiqaK/hvIycUa5dv3SrjLBsW8lthrr+1Ba4dPf0B6VPHsKsf+6v/AEt//wA1seVL6vhhcXZ2YzEEgMVB+BiR8auVPrRpiW/F5Vsnscix/sMuD/cYlWHa6pU/5lMflWG5q5FxeBTxL9tRbkDxEcOsnQDow+lemJ9a4rzh7VM2Nv4K5Zt3sFn8K5oxu6QLjoQYBUyQIJldxSeOJdD8QyrZ7nH7t9maBrGtShxFlUjXzbidD8R1p65hltuwU5gGZQ0RmAJAMHUSNaiYhdajaujorHJQcm+S9wuKy3EfoGVvoQan8xgpj7+XU+O7j1ztnA+ecVA5d4NfxVu6LNs3PBUM0RIBJiAT5tjoNdKmccV7uKlEZmuWrLQoJPltJbee0OrAzsap0tLbybXljLJdreNf1NjwfEPhryJpfx+LuW2v9Vs2F6SNoWANf4Ct5isBm0Kow7HX8jWM5Mw1myGYP4l5iPGcnMwaA2Q/hgRp6Vr7XNmGsXbSXrgHjtkQanzRuY90dJOmorVF6Vuea6iSlL2/r5MPzJ7MReueJZNu0Y1TUKTPvae6flrVfgeT72Fw9zw08a6XJAXQLIAMFyCx0knTeBXWHt/a7mW2MtlT5n6seymrheFWwICiB6VVKsj22j+5FZWvmdnEuVfZ+ZFzEZreUgqkCSw2YxIUelafEcj4O603bQc66kGdfnXR/wCzLf4R+VGvD7Y+4PoKvilHgWTK8juRzRuQ8IFyraOXouZo37TFScByDhl92wij0C610V8Gh3VT8qR9gt/gX5CKeoqMpZ5dw6CPBHzH8qkW8Eg91QI9K0f2Je0UXgAbfpS1MZSeFHQUhm7irtrRpk4Q01ITMvzAtzwD4OjabHKY6gE7GsE3DsU7BWS4xHQxAj1nKPrXXr+BzCGBj0MVF/sdRMFhO8dTQ3Yjm3BOE4leIWmuWmt2kzkkhWzEowABVvLBjfea6DcuA7H66UjEcPvZ5zLl+Bn50X2ZhQnQBBfh+VCjCeg+tCpX9Q3NSBSxFNyfhRgetRIjkUqm/CosppAOGj0puaGcelACiK5t7UeTjjr1l5uAWkdfKMwOeDI7GVAPcV0jxBSLonrQFnnrD8mYkAW3dxaWYAQ5ySZJkyAKt+F8iWi4z2ruWRMMZPoYIrruKwOlQRZZfuzTGmTOH462ltUt2yiIoVVCgBVUQFAHYCpacRXqDVfavH8H60t7g/CR/XwpDJWL4sqW2bUZVJ+g0/OvNmO4HOKuG40jW65GklmkrPdmaJ9Seldi5842ljC5nzBTcUGBPcjYd6w3D7trGK1ywpYo9nxDkZZVWzRqIJAnQelKS22L+ncVP3GJx2C8Fyh1YQWHRCdck9YBE/8Aeq+4wmSsjt3qzx0m5cLbl2n94sSfzqsuDWsye56aWNLEqZ2f2DYPLYxF6Iz3FRfUW1kx31ciuf8AtNxTHiWJa1Iti4VUrpBygXB5dQC+auk+yviRXhttYUQ9yIAWRnJzHufX0q14rwjCYgsbuHsm4wI8TImcHoQepHrV/Y89Oa9SSl/I43yNbVLro902XuJlt6TbLyMvidj2Pqfnf4iwbF2DN3FsIABJYQdvRdvNMdBpJrLcUwmW66yXCsySI1ykjp8DXXOBYFjZtzaAuslsvcKwxgCBPXSJ1qn3Te7LepwwxxTgbTlq6/2SybgVHyDME92e4+O/zq0F096quFB1SGA3qwznsK0LYwOx43D3pDE9zSfFHWkUxD63jRq9MKnqKe6dqVAOA0TU2sGlFRQAWaaQ39a05pSCBSGNH5UMnrSioohQAnIKIoKWaSTRQCfBX8IoUc0KY7JAFGKIUoVIqFBqFEKMUABlpOU06KBoAbI9KLLTwpQFAUQLuH9SKjNaad/yq4y0g2x2oHSKgs42NNNcfqJq4bCjpTTYKgZmOK8NW/ba3dt50O41Hw2qqwnAUw6ZLCFEBJygnc7nXrW6GCpL4T0oBHG+buWRel1XJc6kLo37wHX1rM8O5VXOPHfygyVVTLehJiB9a9AtglO61Ev8FQ/cU/ED+VV+mrN0etmo6b2MfhOL2FVVAgAAAAEAAdNKtsLi7be6B8wf5VY3OAJ/6Y+QFKTg6gRDf18qaiZnJMpuHcr4WzcN1bKtcLswZ/NlLEnyg6L8d9avvtZPQfWh/ZPo3z/0pI4LHX8/9alsEm5csftvP3T/AJqeAjcsPzpuxwuOrD508uEI+9+lFoW4PFA6n50qSdqSzkdZ+RpSXG/D+X86VioIq3elLPafrSgD2I/KlBT/AESaLCg1Zu35UsMewolB6sPp/rSgo7/pQJoH1oGkm0PxN+VF9nHc/U/wpgKJoTSPs4/omjNgdhSABcdxSCy9x9aDWB2H0FELY7D6UwFACio5oUUBIUUoUKFMrFUBQoUDFTRgUKFAgwKUKFCmiQdFNChQwCKzRG36mioUgDynv+VAz6UKFACWP+EGktbXqKFCgaELlO00fhnsBQoUAJOFY/eHyH86QcCerE0KFFDTCXBwaeFuhQoQ2w/DFH4Yo6FIQWQUBQoUwCy0gpQoUAE1qkhaOhRQBGiJoUKAEGkGjoUAJmhQo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6" name="AutoShape 6" descr="data:image/jpeg;base64,/9j/4AAQSkZJRgABAQAAAQABAAD/2wCEAAkGBhQSEBUUEhMUFBQVFBQYFxgWFxgUGBYVFRQWFRUXGBgYHCYeFxojHBUWIC8gIycpLCwsGB8xNTAqNSYrLCkBCQoKDgwOGg8PGikkHSUsNC0sKSwsLCwsKSwpKSwsLCksLCkpLCksLCwpLCksLCwpLCwsKSksLCksLCwsLCwsLP/AABEIALcBFAMBIgACEQEDEQH/xAAcAAAABwEBAAAAAAAAAAAAAAAAAQIDBAUGBwj/xABGEAACAQIEBAMFBQUFBgYDAAABAhEAAwQSITEFBkFREyJhBzJxgZEUQlKhsSNywdHwFSRikuElM0NjsvEWNFNUc4I1otL/xAAaAQACAwEBAAAAAAAAAAAAAAAAAQIDBAUG/8QAMhEAAgIBAwMCBAQFBQAAAAAAAAECEQMSITEEQVETIhQyYaEFUpGxI3GBwfAzQkTh8f/aAAwDAQACEQMRAD8AtOSx/crXwP6msJjLRxPEmRmPmulZ7KJ0A+Vb/k1f7lZ/d/iawvCx/tYf/O/6NWnH80jJLhCrvDXwfEFW1nKhkhoOobcGNDWs9pB/2fc/et/9a1EPtBK3/CfDwc+XeOoAMEVJ9pn/AJB/3rf/AFrVObVtqRPHtwYLkNbpxgFsicrkg7MANRPT410rEYm8UYJYdXynV4CrpvM6/IVzj2fY+3Zxoe66ouRxLaCTtXUr3MWGa2+W/aPlOzDtWDJ00MktUjRraMpjPZ1hxY8Zrl7MyqYBXzO8QBI6k1DHsuHh/wC+bxIGkDLPbaa3OMtE4W2QJyC08dwsT+VKt3VK5gRliZ6Vk63NkxNaNkSx0+Th93BG3eNu4CCr5THx6H4Vp+LcgXPEc4dR4SqujuM2bIGaNNtRVZzPi1vY92tkRnVQehIMT8JrYXLPEgwTNhnNzPqAwAbw1UjfTSuhjblFNik6Mtj+RsRbdlRfFCorFlgDUExBMk6VBPKWM/8AbXNRIiDp33rbDiGOQHNh7X7U+GIuZSXtgpm37ChY41jEvMz4No/ZKYcQosiT9QZ2qZG2YTB8v37jKq2nlyQpIyg5d9TppUK9hmScyssEjUECQYIBjWuoY7mm5YKi5h7kWWHiNbhkhlMeYgGfMJ6VnuPc3Wb+B8C2t0PmVpeDsxYmQdzQFsxkU7icI9s5XUqSAYPY7GitgSM05ZExvHWPWK11jjODyhGzMFFtRnSZVTObrG7fTagkY+hFa4YjBHy+SJHmNsjUZJ+R89Iw+CwzPiX8nhKyZDmKgTbny9zmHagLMoVoorcvwXCXWzZySzNMOusAwkd4gggVE4ly5b8Brqlhktrl93za/eAXr3miw1IyS0DWvuct23VSf2X7NCQo95ipZiZPpFN4rkwSSt4KuZ8oYeYKoMkwdTKn5EUBZlRRxWjbki7qVuW2AUknzLrvGo7daRe5RuZ3FtkcKwWZK6kTrIgdqB6kZ/LWk9nVkNxGzp0c/RTVTxDhL2GAuAAkSIIYbx0rQezJP9o2/RLn/T/rSB8HYDg17U2/DbZ3UH4gH+FTYooplJV3OXbDb2kPxVf5VFucmYU72Lf+WKvctE2lS1NCcU+xmLnIGEP/AAgPgSP41Eu+zTCnYMPg5qfjeaPNltBTqRJO5HYVVDnNzOqQvvDtrGuulNZZruxenF9kMYr2Y2FUsbrooBJJZYAHUkisjjuE4RTCXrzR1yLHxBaJFXHOXMT4i3bRiBYLN4hQFpZYKCAde8fPpWRx9+3lHhG4xG5cKBHcQZJPrUJdVlTpM6HTdBhnHVJFnh+C4dln7YE/wuhzD4w0UKz1uTMk79xQprrcy7k3+G9PZ2jlEf3Kz+6P1Nc+XEfZuJF7oICXWYwJMNMEd966ulsDQAD4aVD4lwCxiP8Ae2wxHXY/UVfDIk3fc5Mo3RzTH4xcRxEPbkhrqRI1gZRt9a1/tOP+z2/ft/8AWP5VbcM5Sw1h89u35hszHMR8J2qo9qDf3E//ACW/+qoZpqVJDxxaZyKjTcfEfrSrVkt7oJ229aBQg66EGqjQeiMEv7NP3F/QVyT2jXSmOa2hKobaEqpIUli0kgadKase0nGqIDWyFA3tzoNNYYVScZ4xcxV43buXOVVTlBUeWehJjc0mk+RRTTIth8rKY2IPyBmtXj/aNfN7PZAVAICOAw1iScpGuneshShTJUauz7Rb4ibdow7MdGElp/xHLv0qUPaW3nzWEJaYhyMsqFO412rFil2reZgNBJjXYetBJRt0bPHe0MXrF62bTKbgYAgqQAyhSGkT06ViiK03BOA2711bRa1OQsz5iUKiDAP4tZg+u29SuYeVLCW2axirLvbmbYy5iOsMHOo1MEfSqlkvsap9J6fL3MdFSMNHUZtQI1601UzDWhkVuvjoPSNDUp/KLpf9RWXGGYLIOFtP0ObKR0/EsdRpNT7HHFtr/wCSsAH/AJaa6T3HSo9+A+u4M9zuu33V+JpgjQkdtxH/AKYHvvvv0rOl9Sx5k+YotV5otAg/YrXT/hqf49ppzF814e62a7gbbnaTb2HQe5VPrOhfdv8AiIdkjb4n607ZxDW5Ckg6e6uVvKg+77ra9qen6i9XH+T7lj/4iwJ97CRIjSQB8NRTzca4e4hhfGuo8S52jXzGdKgNxF4JJDAzM6qSqgddbZnodNKD49Yg2rZiQxZATC9SBrufeE0qfkNeF8wf6lil3ANIGIvKDMgywgn/AB2z23qzbh9oqf746jfzKgO3UlBWX8a3oPs9qSANPLmJgnKwgMBBMaHSlXOIqwykNlIMgM3ujcsPeGvxqS1eSD9HsmWmP5TtYgg/bFOUGPc6mTs1T+VeUlwuJW8L4uKFZYywdY1BBisVewdvdQVG/vFxrsNNQSe4q34Tyjbu2hcDuj5oYKUYCADIJEka0rmiWjp3/uf6HV1x6nvShjE71gRyHdUZreOYCJOZZA+jCjTgWNElMdacLuWzgDtPmNTU5+Cp4cPaZvhiV/EKK46spEjUEfUVgRhOKD3bmHuDp5oJnbcfrQ+0cUT3sMjx1R7cem5Bo1y8B8NHtJEq7w5rd5Q2ozROUGQToZHxpnmTk43L9xrEAXwEfsji4hc/5ZPyqFieYMfbBZ8EQoBMxsBqScrnSNdqsOB8cfFYdnVSkl1aD0GkyNZihZfKCXTOMdVqhHMHDLVjDJZtIrQgZSdfMN3Pea5vfHizkAQqzBzGULEQPU/yrulnBW1tK1zKQlseYjZVWST+tcWx+Gt+JdNotle4zDNG0+XT6fSjJJLk09DhnkbUOF3M22CaT+0Y+oDR8qKtJi+J3fJ4dqyBkUH9jaclllWJLoTqVJ+dCj1JeCb6fHe8vudmF8djR/alphLq9x9aWI9IqzWcbSSFvDvWS9pilsHCAsfETRQWMT2FagKKJh1iaNQJUcGwzXLRJyMNCNVI3/7VIvcVzKQUE9/nPWu4Ph1bcA/ECmn4PaYa2rZ+KKf4Uah2u5xpOLp1tD1iPiKS2Pt5wwUiQ4bQakiBXXX5Twre9h7X+QUxc5DwZ/4Cj4SP0NPUGxy0XcMw1WPkR1FC3Zwx1kjbSSB+ddJuezXCHZHX4Oai3fZZhvuvdX5g/qKeokc/Th1ssfP5VVSTIiSTIp+3wtAZD5tDptuNNa17+yhfu4hv/so/hQPsUu5c32hEXu1sn5wG170fNsSjKmmigwfCGt3rd3KrorI5QkQy7lTIIiDVjieNm27OllQrKwgsSIYFToqgEa7aUxw7jNtLWQySjPbBbchXKpmMDoBr8txRYS/cv4m3aWzOZ0DzqBazjOTrA8sgep9KoiqdI6GTK5+6Zk8TZC3GUTCsy6/4SR/Cp2EP7FdtcSnoQAvf51teYvZqj3WbB3wSSSbd6RLMwnJcAgDU6N6axWaxnLeJwty1av22QtdBWIYNpurDQ6dN6syKolXT3r3J14ec6ddB094ahevxOlNPamOuw1AeJI6nyjRdhUq7gnk+RtSfumCSG36vrGm1N4q0egkifuZ9py9lHvDT5VUUtkO4vlJYeWNSUVhDvOuT0FOW2D7RGYjcssl/8yHKB9abv4cAEMABruht+4se8NNzS+H2FsZgobMSW6ZtAF0OziTEVLsRFDVhMyQO0wzFiO1xYUDvE0hV210OUAgkDzEucp3UxrlOlP3IIIAG56aAgC2NtUO+o9ascLhmtrcNxCFYqELr5bryDkJI8xCgxHSZiKg2lySSb4KaCZ7ka+X7zn76dNBuDSLigifu7gkyMq6KA41EnoavBj8I9wrnAe3cO+4Y+Ua/h1gCl2bNjMBKmVAMyjHK2pI2I3qaEUCqc3XN32bMRuDoHAWdPStVyiwKMFA0g6CJBnzHs0gyKz+Psr4jBQFEwQD5c5Ga4e6ECYPqKuuTJN25pugJPUajKpHcA7+tIGa6+ZsBYOpAMDNAnUxUC/ZJDTMO6iWSGCKJ1UbidKt8A2hHY/6z8qlr/Q2+p+lWIpaKTwM2QKtplGZ2IBQdhIH1oYO4A9sE5QFLwTp5zAAntrU3E4h1JAAIlMumkFsp+O4ppsUpUM1tYLZTpJXXQmRtrGneixUVPMF5mtXwCVMOPiqW/Mfh0+VU/JdsWsPdUmYcwdYEgH+p7VoeZbyDDXfKCcrJp0zDWPjrrVXyu6rYuSGAa63/AOqKNZ6+aoS5NULWJr6knjnEWtWsOt25+zxM22GUAKptEAzvpI+lcxu4K94j28jFrZYNlBMZZ1PSNJ9a6lxrl23icIEGY3yme2ZLQUGoEmFUzGnesjwvjVrNNxyl1bV21fRiVzMqlbLHoxElTOshaU46qs39BmeKD0/4xnhfg2Lfh4wBbs5gCfuPDKfqTR09wri+DaxbGLY+Ki5NUdiVBJUkgHoaFTU9izJguTcou/oaE4a6o1R/pQzOAdGHyNbcUCoO8fSuW/w3xNnOXV+YmITGMPvEfWn7fEm/FWtbDKfug/Kmn4RaO9tfpUH0OaPyzH8RjfMTN/2q87g06nGWG4FXL8v2Sfdj4U03LFo9x86Fh6yPErDXgfYiWuMA+95fzqQOJL+IfpSv/CqdGamjyoRtd+o/1q1S6uPKTIuGBvZtEhMeOpX01p9sQI6fUVVXOW7vRlNJHAbw0hY7z06mkup6hOnjF6OJ8SNRgbCwLrbCYEbkd/hTfF8c1xCPdBBB3OhH8qWtkpaALZgognuDsw+v6Vm+LY1kupbAe4XZZJYooBg+UINdOrH67124LYyvkwvPXBlsOtxRNrEOxZd8t3RiF/e1PxnvW25G5ZXCoof/AHhhnO/naWy/BQQo+FT8QbJKrcCsFKkArnAbTIeuXvNKHFrYZodYDBTrEMSVA16ypHxqKik2y+UnKCVcdy1xPAbRYNkLHMDBOVJ3zPAmBSUx6YmbTLnywwbKAqMPdIBJZT2mCfnRWuIssQZGlRuNWxeCupZb1qTbOY5Cx/Gmx+MTvrrUkl4K1Jya1MK5hCpynp/prSLmGBGoB+Q+HWpGKxqvbnPb8ZAPERWBIkA6A6kdarl4mPX6aViyzhCVNk/Tl4H24ba1m2msz5V16a6VDu8vYeI8JBJnaNZmRHrrT44iKdRswOUFsozMFBbTfYfwqMckZOkw0SXKKHiXLyIhe0kOikrqRIUyFJIMAz2O9ReM3L7Ye1cK2yP2qMupChlBzhmXZcpEgCZ+M2fMGMdbDZAVYDfUSCBCyRA+hrn2N4tduwSHVWSAuZyRI2I2Ea6x0qcsSlyi2DlF1ZX8QKWgGQggkEsRPlXbU6TmiAT1rdvyMMilbnkdVIDLmRlJzSmuhOm3YVRcn8COKvLbcpctTnuKyTlQkZUmYnofhXTr2HWwwV5csNhCKijYnbUdNqtx4rjsRyS91vYw93k1/NF1TuPdM6nzA/iBAAHwqz5d4C9lmZipDJ0JJBzbajaIj51o7uFa36g7HuOlN2zv6/8AYVDh0yqxvDGHPqBU2f6/rr1rlPNftFZL4TCGfDLByRo7iVygHUgH6nSul2rmZAToSoJHqQKatITJTKD0H5E6beg2FJ8FY2Eflrr8zB/KmVXb+hp3pbj+v5fKjUFFTzXbVcJeeDK2y3zAaJ7DWqjk5/GwfiMPeuO0BZAy6aH5CrHnE/3DEf8Axnr1kb9zVZyHdT7FaUuqktcBDNGpfWBUG7ZrjH+A3Xc1eDwQayhkqVR1kdFJ1+ek1yvnvE2fFdbbZi1zM+WNCBl8xGpY9umUdSa3XM3E3w9prbrmsv5S4bIVUznBP3G6qSQCfKSDXNLPKt+4SLKG6iz5/dWBrrmiGjcd6lO0qRf0EYKWuUqKfNRVDu32nTQfKhUNDOt8RHwz0uFowKdCUYWrzyQ2BRhqcC0QtUAJDUsNR+FRi3QAU0Yoxbo8lKhhCqvjXGPB8qkhiJJVDeuZdj4dsA5j6nQT1OlWuSpeCwqqCY1bfQSe0k9AKko2ThJRdtWZXh/MKMgRbeIti2i2/wBvaa0W0gESIJ0qjxdlnAd2ICLdYMZMCIDDvGu1bTj3FLWVlYrAEsTCqAJOrkgA6HY9KyHHuM2rti+UdTbW2RKFXAUgqCChIIkHWasJqSc7iq+hnsNx/CqinxLzqSCCtoz5EVNC0EEZSZG09dxp+H8LsX7PiL4nhXibpWchZmLnMcuoPn6HoO1ZG3dtLbzo4ygaAMDAAC6CNoXXvWj5Q4krYJABEF1A7Q5AH0ioxW+5qy5Pb7U1TLfxhbESSB31+dM47i5t2LjoAWVGK9mMaD6xRXDmkULGFUytwZkaAQasoyx5TZH4NwTGlLYZcG6GWZ7qO9wuzliZyxImN9gO1aG9y1GrGCfwEkab+9qPhUPiHMq8Nw6m4zlFnRQGZ5JKqoPUDc9AKyXDfa3iMW7AWk1/3VqZbqfeiDIGrEgDXbes08MJrcun1MpPb7Gx/sE9H7bjUb70lXu4TK4ZQpdQZJAaYGWNpj6U7iuZ7VvCi+wPmHltggu1zWbakEgkAHWSI12FZG97THcKWw1g5GZgGLNlPxIAYwO2lZseLHinqLIQy540uDYY/FrirRiBJkDefWuccT4EqYkByqKDmEx27kgJ5ogn10q/4fxuw1nxLQZS7MTaBzlCN8saheuvehiMYt9UchvLcWQV3XVSCD93Xf0rpqpKzFKLhJoncpWrVizda3GVrhAg5hIUZiG6659e80zxVXvSmHvpdvZ8zW2JQpbIhcubVknUxvUn7TZtCbl1bVq3EHKPebRYWMu8gSDVLxPmCzccDNexSAyrCy637J/El1EAuD09dahJ0qRfgUW9Unua+xhXVEttczZFAzeu0nuSf1qm4txoYa29y4QAgMjuegHck6ConD+aLpt5TZv3GzR4mVbedAfeIJ0buB1FRuaeXTjHts1xhbScyRAJ3B7z01/nWXPHW4tNoaem+5zZbF24z4x7czdzqIhTcJzgbRAj512LA8ZW7bS4vuuoYa9x+o/hS8bwe22G8IAZSoPz0IPyIrJcu8scTtq9tVseGXYqbrnyqTJgICSDMx3qGZSmvY9yGNxT3Rsft3pRXOLqoJY5fUkDb41W3uSsSyk3cYVEai0gX00Y60m37MbOhZ3u+txmadJjfWqFHKuWWXB8EDmrmfCvh7lrx0zOAAFOYxIJiPnrWHscRN2EykLbUIpTyG51GYiNvxD66VuubuW0w2BulEtqPJ7qhT5nWD9T3qm4JyUuIwiXM7qXGoB3gmNx6flVsZ+UaYLTC72sPh3N1zEj7Lmm5PlaJW4o6MxkrGozQZGoIOtTOI8srh7Ba/jsQlsTFu05UFiDCSJLfltrO9T+Dcp+ACLVss33mMZvT4CsjzrxBmveCdBa94T99hrPwED5mql1MvU0qO3ksx9PHLKkzKG330oVJn1oVZqO2saWx6Uy0YSlClqK1nihsWqMW6dFHQA34dAJTwpQigBkJQyU/FCKAGvDqk5z8YYN/AurafTUnKco1YKYPmIn/TetBFZbmvg9+5iLFy2ouWQlxLqlspXMQQ4GgPuwfShE4tppo47g+MrjLd5L4N6+FLWM2ioEEIq5SCCDqSd9ZJ1qLyHxVTiUw7pntXi6MASrFWTbyxsVBmdJPemud7dr7Tnw5YDUOVkCdpHU6TPyqn4WBbYXAWBQyp1XNoQSDuN6stUXLHNSqtzqnEeURZYZsQ9tGLEDKuYRAUK8HRRpJE61M4QljDpltsWBYsZOZiTudKruTuZbVywFu3g14M/v+8VJldTv8u1auy43CltNIiP1qMb5Lcrmm4sazr+IHyzoGP8A9dBE/OomK45ZtFWu3MqldiCCDvAB946UniSEktfxK2Le2UMqEg75nbzD/wCsH1qVhOUsImHbECyvhqufxLiElgPvBn8zfTXpUm3WxGEY7OV/0KK5gLfFRaRHu3HsIRcZXRJFw+75iwBMRMTpXKcVxa7axDD3Cma1lAAyoDlK6D03r0Xgb1vD2PFYC2uXNlQW5I6AzHm6RHWsFzYMMuLNz7LbOIMPdz5nVSUHhpkzZM4XKzGNyAJ1qqU1jVyLodLPPl041+plOWePXFAuGHC3XcISQAWUIXGUyDp8t99aZxuJfEXGdyPMSdBA310G2p/qKZWxezNctw5Nwh0gAa6qQB7unaNutSMHaZmy3Yt5lkEN5iToAoOs/wAqpmtTtG7FkWH2SVSRL4Fi3wtxmkZSupUlhqQR21mK0i8wWmkNf8FwxUZ1m0cv3bjwShI7iNalcs8r58M17OUzFgsBW2ciCCCMpH8KyPMXBTbuiWVi2Y5QSAwECdfdYSIOvxrXggq9xyepzPJO0i44njLnusDaYrmBFwtadfxrcHvLO+gIBmD1v+S+YLt6w63Rle1cy9CYjr/iB0+lYrlnCE+Jh7rhbXhtctk/8G+sAEA7FgWBA0PzrV4dQmYIMoZizepMDXuYAHyq+VXRn3rcncPsG3euxHhs+ZANSpcDxAPQsJ+JNWNvEAsVndSQO8RPy1FUt7i1uwhuXSY6Ae8x7Cag4PFOlz7Td/aX7i5UsW2BFm0SGOY7A6dapybR0o1Qg5pznt4+pvAs21/dqdw+75B6afTb9ar8BeD4dGGkjaZ+cj+tKkcLf3h/i+Q03/Wsj5K6LPxR/XT1P6VGw93KSnb3TuY6D5GNexpwr6dvqdh61HxVuBmHT6kagk02JIpPaZcH9mXY/Fa+hvJIJ6kGmeQv/wAfZ/d+Gmu/16U17R8QG4W7f47PwB8VZAocl3P7laB0hBHwJPf0qPLNf/Hr6/2LnF8WXC27t5ohbTECZzOCAoE9ya4VdvM7M7mWdmZj3ZjLH6mug+03H5bdu3OrvmK5fuoN5/eiudM1Ql4Or+H4tMNb7hE0VFQpUb7PT4B9KUCfwz8KcFunFtGtjPFkc3P8JoC76GpHh0Ys0gI3iCli4O4p/wAKgbI7UANg0srRNYWOn0qOxUe7M/ExQBKA9KzvPHGEsYVlZ2VrsoMsZoPvQToDHXXfY7VbZn6GK5bz9zfcGKa3buZPCGQugBbMfMy5j7omPdjbWaU04qzX0eF5slR7bmaxGEw0gZLth5lSX8RdNs6MinJ0ldp7VmOMsfFYEZSNCOgPWD2q8Tmy7dPhYpzetMQJbV7RJgOjbyOxmRVJfwrvcaNQDGbYeXyzr00qtOkdtwk5+7dlU6yNKsODYprVxWDMrIQy6yAymR5TofgRUjDcOSZZpg7Dafj2q3v8VcWPBViLR3URB+PWoSy9kWw6R6tToTxrizYqGvEFhIzBVTQgaQijUnrU7G844m8qo9w+EgUC0NLeVIABG7jyiZNZu8SAJBCmYMaGDBjvFLs3ZEdRUG3XJthjxa9oo19znPFYt7dq66+E123KIiqDDgjWM24HWoHH8VmxmJzHX7ReHyW4wH5ACoHBj+3tHtcX9aXzCsY3E9/tF/5kXnioyeqIsUIYs7UVS0/3G8BifDuM8HKEY3IEwqx5vkSPrTKcxA3Ll/w3zeGyW9sqKdyezHSpnE7y4ey2HQhrrAfaHG3QrZQ/hGhPc/CKLgOJtLaCXACrEBgNWIJhhl3JiI+FXY/avqcjrI+tPXW37m343xpcDZeybqi4oTKhgBh4ayS3SSDGhOlZHinOFhkU3LbsCoZTl1WdNHBkEHTSr7jZs43EvcKtaOe3azXBsoXNBAMZvNMGqbiXJR8FvAJAzFYKkAEiSMvQMB0kadK1KWltM4W74K+xx2wolFmRJ1DOY+Jnp+VPWuc1UqXtuqESDIdm9Ao6/EipHs85c8F2e9AuOTbQSDKqAzMCO+g76GoHG+C3RfyYhBclstq4sW7lwHUAEDKx38pEyCatUk7I3vuW1vnu1nU2sI125sviEDfbKEza/wBTVhzTzR4WGAuLaTEPr4duYCjcMxOo7xVM/D7fCxmlmvuAUFzJKCPMumx1gkfAdazeIwyXLviX7j3A3vZAFYTplEyN9IArLWTLL2uor7/9GmWTGopVudY5B454mBRbt5Tdzv5TAYAGF0+AmPWtBh8SFLQwmRoTuO46zqazWH4dfTAF7CeE0ZkS5Nxss5iSDorGSQPWsDj+YcWgFy+ytDaLcVDm1APlA20701ic900VOSR3K1jvLJPl6MNYkxBp8t9DGn5LBrl/L3OOCuwl60LLH7yMwQ/ET5TPxFa3w7OWBduIOkXGHzE1XJShs0NU+Ct9pdgrgXymUa5bnbfxAdugo+WLgXB4cjpbAYDfrv8AWq3n1QMEQLz3BntiGKtpmkbCdKf5cBOFt6/d0BER0+dUt+DZX8FfzK/nvl/EYm8rWLWdVQah7Ykkkn32DE+sVgv7ExBxAseE4vExkI1jvpuNDqO1afi/LF6/duXLTYfE+ba1dUuPQho1HaelHyZxa+mNt2rqlxazNkuj9pbgESjnUTMdR0q5cW0aFmnjiov/AD7s23DvZHhFtIL3iPcCjOyuVBbrAGw6fKhV03OloaNbvA+iZx9VMUKftMnrZ/LNdRil+FSslWmASp9KVlo/DosmtIATRzRxRkUAQsSDNNeHpp+tWRtTvFNNhPwnLU4ugasp+JYnw7Vy5+BHb/KpNedLt8sczHMzEkk92Mk/UmvS3EOFF7To7+R0ZWPYMCCa898ycp4jBXIuKSoMLcUEqwmB+63ofzqrqfdTO7+C5I41NPkhrlGwE9+v1pF69TVw+hB6giCKSQayUdzUg80fOia7p8KOJFN0A5FsV8bAQNWw1xmj/k3QM5jrDBfrVPg2hsvQ/rTvDOINauyOmkdCp0ZT6EaUrEYBlIuoJsloBmcp/Cw6Hp61c1aMcMmie/n/ANRZcNT9taP/ADE/WtGOEpfv47xU8oxTgOujh3vsoRSdIIJkEdRWe4Y37e0P+Yn/AFCpnGuMtbxF+2YNoY67cYbFmW6w1YdKqxtVuXdSpSytQ/Kv3K/inCLVhHa5dzZmYJlO8EwY3Zo9AuvWqjAO12/bW3lDlhkB0XMuqj5x8623MPIhvYTD37GQXLeFtC7ZHvNIzSP8WraHUxvWEOBdAGZHQHUEgrPaD1rRJJKzm48kp6knua7g+Ca/hMYhMMVVhplKupbSN/LpVHyjzriku2rYm7LgIG+6SIntoDv0FL4txFcRaL5/CxPlV4kLeBOXNK7N36ECi4bw9ke7lvsgUhAVh58obTMCQfNGlXa01cjkZsajOo7fTw+5t8FcsNc8N28PEK7FmBgny+UKGMeY9TV2+P8ABtqbpJzNAOWCNOomJHWK5jg7znFIBcVGzQtxrQYpJ1ghu+h66mpHGeL3sLi3sYp/FCkHxFBAyuA0qp6DNEDXSqHBz+TgTi8dKfc2PFuWbGMJZC3jAArcWWUakgEbHbbQ0jlL2dLh3N7Elbt2ZtrHlX/EZGrfkPU61c8pXUt2T5187ZgZHmXKNR+dQOaPaDbw7eHaU3bpEwvSZAk9BpV0HkrSipqKdlhzXzMMPh3YnzBSNOhOgH7x/jXCcVfu4hw5QmTlXKpI01yr1J1nqTWqxFq9jWD4owiklbSbT67/AFJn4VecKwFpHRghCoGhY8oLbuNPe9anGOgi3ZicLyti3EphrxA1OZcnrpniu9co8Ka1gbKXJz5FLA6kEiYM9ao7PESwyLc7QWU6R8N+1anC22IEO09e0x0kbUTbmgikjL+1LCgYIQoBN230A7n+FZzD8XXDYa34li55lAR9ArnLMgTIGv5da6hf4Wt1VW6BcCsGEnYjbaO9Z72gADAtbEIWa2qwASJdQQAdBp16Vmljs2QzRjFRa72cctcOd5cFVAb33OXzjWB1J6+lXvDOa71lSl4G8ynylmByrA0zASQdOtOcJ4JN1bOro90TuCuXRss7yAa6LZ5HwmafsyzvL+b8zTePakXy6tZJPUtjnOI51uMZItj0JJgfWhXX8PwayqwLdsAdAFFCoeiyHxEPympBNOqfQU2KXNaTmh5aOiBo6AFCjJojRZfWgAwtHlo6reO8wWMHaN3EXFtoPmWPZVGrH0FADvGR/d7sKX/Zt5QYLCNVB6EiRXMuGcxqlsq2LtOFHlGI/YX0yiAt0GM0HqIq84r7ScOyI1nO6mPMQUkMDspEnbsKhXebsG4DeLazESAYLf5SJmoSVl+OaiqaK/hvIycUa5dv3SrjLBsW8lthrr+1Ba4dPf0B6VPHsKsf+6v/AEt//wA1seVL6vhhcXZ2YzEEgMVB+BiR8auVPrRpiW/F5Vsnscix/sMuD/cYlWHa6pU/5lMflWG5q5FxeBTxL9tRbkDxEcOsnQDow+lemJ9a4rzh7VM2Nv4K5Zt3sFn8K5oxu6QLjoQYBUyQIJldxSeOJdD8QyrZ7nH7t9maBrGtShxFlUjXzbidD8R1p65hltuwU5gGZQ0RmAJAMHUSNaiYhdajaujorHJQcm+S9wuKy3EfoGVvoQan8xgpj7+XU+O7j1ztnA+ecVA5d4NfxVu6LNs3PBUM0RIBJiAT5tjoNdKmccV7uKlEZmuWrLQoJPltJbee0OrAzsap0tLbybXljLJdreNf1NjwfEPhryJpfx+LuW2v9Vs2F6SNoWANf4Ct5isBm0Kow7HX8jWM5Mw1myGYP4l5iPGcnMwaA2Q/hgRp6Vr7XNmGsXbSXrgHjtkQanzRuY90dJOmorVF6Vuea6iSlL2/r5MPzJ7MReueJZNu0Y1TUKTPvae6flrVfgeT72Fw9zw08a6XJAXQLIAMFyCx0knTeBXWHt/a7mW2MtlT5n6seymrheFWwICiB6VVKsj22j+5FZWvmdnEuVfZ+ZFzEZreUgqkCSw2YxIUelafEcj4O603bQc66kGdfnXR/wCzLf4R+VGvD7Y+4PoKvilHgWTK8juRzRuQ8IFyraOXouZo37TFScByDhl92wij0C610V8Gh3VT8qR9gt/gX5CKeoqMpZ5dw6CPBHzH8qkW8Eg91QI9K0f2Je0UXgAbfpS1MZSeFHQUhm7irtrRpk4Q01ITMvzAtzwD4OjabHKY6gE7GsE3DsU7BWS4xHQxAj1nKPrXXr+BzCGBj0MVF/sdRMFhO8dTQ3Yjm3BOE4leIWmuWmt2kzkkhWzEowABVvLBjfea6DcuA7H66UjEcPvZ5zLl+Bn50X2ZhQnQBBfh+VCjCeg+tCpX9Q3NSBSxFNyfhRgetRIjkUqm/CosppAOGj0puaGcelACiK5t7UeTjjr1l5uAWkdfKMwOeDI7GVAPcV0jxBSLonrQFnnrD8mYkAW3dxaWYAQ5ySZJkyAKt+F8iWi4z2ruWRMMZPoYIrruKwOlQRZZfuzTGmTOH462ltUt2yiIoVVCgBVUQFAHYCpacRXqDVfavH8H60t7g/CR/XwpDJWL4sqW2bUZVJ+g0/OvNmO4HOKuG40jW65GklmkrPdmaJ9Seldi5842ljC5nzBTcUGBPcjYd6w3D7trGK1ywpYo9nxDkZZVWzRqIJAnQelKS22L+ncVP3GJx2C8Fyh1YQWHRCdck9YBE/8Aeq+4wmSsjt3qzx0m5cLbl2n94sSfzqsuDWsye56aWNLEqZ2f2DYPLYxF6Iz3FRfUW1kx31ciuf8AtNxTHiWJa1Iti4VUrpBygXB5dQC+auk+yviRXhttYUQ9yIAWRnJzHufX0q14rwjCYgsbuHsm4wI8TImcHoQepHrV/Y89Oa9SSl/I43yNbVLro902XuJlt6TbLyMvidj2Pqfnf4iwbF2DN3FsIABJYQdvRdvNMdBpJrLcUwmW66yXCsySI1ykjp8DXXOBYFjZtzaAuslsvcKwxgCBPXSJ1qn3Te7LepwwxxTgbTlq6/2SybgVHyDME92e4+O/zq0F096quFB1SGA3qwznsK0LYwOx43D3pDE9zSfFHWkUxD63jRq9MKnqKe6dqVAOA0TU2sGlFRQAWaaQ39a05pSCBSGNH5UMnrSioohQAnIKIoKWaSTRQCfBX8IoUc0KY7JAFGKIUoVIqFBqFEKMUABlpOU06KBoAbI9KLLTwpQFAUQLuH9SKjNaad/yq4y0g2x2oHSKgs42NNNcfqJq4bCjpTTYKgZmOK8NW/ba3dt50O41Hw2qqwnAUw6ZLCFEBJygnc7nXrW6GCpL4T0oBHG+buWRel1XJc6kLo37wHX1rM8O5VXOPHfygyVVTLehJiB9a9AtglO61Ev8FQ/cU/ED+VV+mrN0etmo6b2MfhOL2FVVAgAAAAEAAdNKtsLi7be6B8wf5VY3OAJ/6Y+QFKTg6gRDf18qaiZnJMpuHcr4WzcN1bKtcLswZ/NlLEnyg6L8d9avvtZPQfWh/ZPo3z/0pI4LHX8/9alsEm5csftvP3T/AJqeAjcsPzpuxwuOrD508uEI+9+lFoW4PFA6n50qSdqSzkdZ+RpSXG/D+X86VioIq3elLPafrSgD2I/KlBT/AESaLCg1Zu35UsMewolB6sPp/rSgo7/pQJoH1oGkm0PxN+VF9nHc/U/wpgKJoTSPs4/omjNgdhSABcdxSCy9x9aDWB2H0FELY7D6UwFACio5oUUBIUUoUKFMrFUBQoUDFTRgUKFAgwKUKFCmiQdFNChQwCKzRG36mioUgDynv+VAz6UKFACWP+EGktbXqKFCgaELlO00fhnsBQoUAJOFY/eHyH86QcCerE0KFFDTCXBwaeFuhQoQ2w/DFH4Yo6FIQWQUBQoUwCy0gpQoUAE1qkhaOhRQBGiJoUKAEGkGjoUAJmhQo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368" name="Picture 8" descr="http://www.hokej.sport24.pl/pliki/image/hokej/Polska%20-%20Francja%2001.09.2007/No%20i%20sie%20zacze%C5%82o%20__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695325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</p:spPr>
        <p:txBody>
          <a:bodyPr>
            <a:normAutofit/>
          </a:bodyPr>
          <a:lstStyle/>
          <a:p>
            <a:r>
              <a:rPr lang="pl-PL" sz="6600" dirty="0" err="1" smtClean="0"/>
              <a:t>Handball</a:t>
            </a:r>
            <a:endParaRPr lang="pl-PL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6386" name="Picture 2" descr="http://cdn14.se.smcloud.net/t/photos/thumbnails/103600/Grzegorz_Tkaczyk_580x0_rozmiar-niestandardow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336704" cy="4534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pl-PL" sz="6000" dirty="0" err="1" smtClean="0"/>
              <a:t>Tennis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8434" name="AutoShape 2" descr="data:image/jpeg;base64,/9j/4AAQSkZJRgABAQAAAQABAAD/2wCEAAkGBxQREhQUEhQVFRQUFRQVFRUUGBUUFBQUFBQWFxUUFRQYHCggGBolHBQVITEhJSkrLi4uFx8zODMsNygtLiwBCgoKDg0OGhAQGywlHyQsLCwsLDcsLCwsLywsLCwsLCwsLCwsLCwsLCwsLCwsLCwsLCwsLCwsLCwsLCwsLCwsLP/AABEIALcBEwMBIgACEQEDEQH/xAAcAAABBQEBAQAAAAAAAAAAAAAAAQMEBQYHAgj/xABDEAACAQIDBgMFBgUCAwkBAAABAgADEQQSIQUTMUFRYQYicQcygZGxFBVCUnKhI2LB0fCCojOSsiQ0Q0SDwsPh8Rb/xAAbAQACAwEBAQAAAAAAAAAAAAAABAEDBQIGB//EADARAAICAQMEAQMCBAcAAAAAAAABAhEDBBIhEzFBUSIFMoEUYSORofAVJDRCcbHR/9oADAMBAAIRAxEAPwBi0AImaLmmuehFtC0TNDNABbRbRM0XNABbRbTzmi5oAerRQs854B4AessXLPOeGeAC2i5Z5zxc8mwFyxMsTeRd5AAywywNSJvIALlhlibyLvIAGWGWJvZGxG0AvDU9B/nCcSnGKtnLkoq2P1mVRmYgAcSY1RxSP7rD6H5GZ/FUnd87G1ze35RY8P2HzMscJ4erVgDTw1ZgbWYI4Ftfx2sfnFJavnhCT1jvhcFpp1i2nhfCGPXX7NU0tqGS+nYNcyDUxdSk5SsjI35HUq3rY666yY6tf7lRZHVxfcsCs8lZ5SsCLxTUjiafI0nfItohETPDNAkQiBEC0M0AEIi0qWYgdTaIWlhsOnmqDtrAqz5OnjlP0jVYbDWRR0AiSdTGghO7Pn0s7bbOWjECL9oEx/3v3nobXifXR779RE1/2iL9omQ+9+89ffEOuif1ETXiuIu+mQ++Z6++ZPXQdeBr97DfTI/fXeH333h14k9eHs129EN7Mj9+d4v333k9eJHXh7NdvYb0TIfffeKNt94deIdeHs129hvZkvvvvF+/O8OtEnrw9mr3sN7Mp99jrF+/B1h1oh1oezVb2JvJlvvsdYffg6w60Q68PZqd5DeTLjbY6yThMRVxLLRw4LVapCIB1PE35AC5vyAMHnikQ88ErHto7XOfdU9WuFuBc3PAADib6es2vhj2a1qoD4omkDY5SSap+F7J8dewmq8C+z+js8B3tWxPHPby09LEUh14+Y6m54DSba8z5tzdyMzJnlN2U+yPC+GwtjTpAsPxv53+DN7vwtJO38TWp0HbD0zVq2ORQVGttGOYi4HQamTyZzHx77TNyzUMFlaot1eqdUQjiqj8TD5DvqBy2o8sqScmSqK7S/g13xO6YNerRxK06dEpbVVWkzMT0LBTqDpax02MfBYxRTr7qp0DciRqUbQj1FpwKt4mxbtmepnPVh/bhPVHxXXX3lRvTMv1JlUs9vhFiwNHT/EXgTcoamEJZBqaROZgOZRuLeh17nhMVnmi8EePwzrTYmx0ytxHoekpvaJTGExZy6U643tPoLmzr8G17ZhH9NqE1TG9PmcXsl+CLni55QffA6wG1x1jPUiOdWJfF55NSUf3uIn3sOsOog6sS8NSX/hQakzB/eo6zWeCdohiRfnLMU1KVGZ9Wy1pZUdBDRZHzwl+08FvPmDemLvjGjCYZ7Md3pgKxjcIAOb4w3xjcJADm+MN8Y3CSA5vjDfGNxJADu9MTemNwgA7vjDfGNwkgOb4w3xjcJADm+MUVj1jULSQHRVM+gfYX4eZMP8AbKqqHqgpR8oDbnNq7aXuxA1/Ki9Z8/YWiajqg4uyqPViAPrPsSkFwtBVWwp0aaqBwsFAAUfICAWWP1nrhOWp7T6pLmjhkq01YjOXKZiCb5AAbqNADz1060W3/aBjsSppqow6H3sl2cj9Z4fASt5Yosjhky+9pfjzLmwuEfznSrUU+4OaqR+I9eXra3L8NgL9I7S2cnFgNeZOvzkrB4JUN1Jt0vcfOLTnuG8cNnA2dln1kSvgSOU1ycJTbZ8x8pt6cTK0WvhGWroUOZTYg3B6TW+LsccdsihXFjUwtTLV/MquBTf4FhRP+rtM/isBpxYnvw+UnbGxC4fB43fBjSqAUyq2uWqrZSt9Lg+b/T2jGKVMUzLyYT7SYfaTGIRkXtj/ANpMX7UZHhALJH2oy18PbaejVBW5vyEop1H2W+FhUG+qLe/C/STGTTtHE4qcXGXY02H2+5UEqeEJsBs5BpYQjf63IZ/+F4T5XhCESNIWJCEkBYkISAC8IQtABYRISQCEIQAWJCEgBYXgBCSARIRYAOYaoVZWX3lZSv6gQR+8+hPajt12wNFKQdWrqrOLMGpqVXMG5qRmtrztOJ+CUBx1C4uQzFf1qjMn+4LOyUXKBKTu1Vq49xrsBm1948OXDtKMuXbwM4MCyRcmyP4SwYFBRbT5HQCO7Y2QxBNMDXhLKgN2clrW0ljTqLziqd9x1LijkW0Nh4hTcsb3PA5V7Wsb/OWVLZrA3GbKeOf3r24zoGKw19V4Svr4ew7nT1M7lO1RXHEk7Ka1qRFvQzKYulUAzgZtdeN7a3PEcLdec6HhcKtjmYDlbj+8iUNmIGYAgi+n9pzF0zucLRz/AAQrMyAqGDe9lv5dbagnT/NI14+qimqYcaFmFZvRaeSn9avynWcHglTkB3tx+M5j7YaaDEUWX3jTYHplDeX9y0uxtOQrlg4wMBCJFjIoEIRIAP4KjnqKvVgP3n0f4TpijQRQLWAE4B4TpZ8VSB6z6Fwtgi+kALTNeEhbyEkg+W5I2fhGrVFReLHjyA5kw+xv+UzpPsf2MtYYtWRTXy02oFtPdLZ0DcFzA2/ppOoq3yE24qzK7S8P0KQstWq7DQkoqJftqbiVzbLSykVCoNwxZLhXA4eQklT1tfsZ9HbU2EaNFTUFFwoALBAMttV1dhYi2j7xbdDM+diUq7OXp03ZgCQ9GmxIUmzEAU2IF7Zgi3089TQSW426RwtzSOIvsCqVLUilZQQCaRJIJ4XpuFcX/TK2tSZGKsCrDiGBBHqDOwYrwOim9PyF6guA1RbJzpqjU7s3MKQGXmTxkHxHXrKi0xuWpI606a11pvvsxsN25zU7g6ECoGHGSowcbvk53zU1GuH59HKok2Z8O0qrNTZWwtdTlyXvTZhqQq1DcGxB986WsJVbT8J4mhc5N4o/FTu2nUpbMB3tbvOKLW6dFFC09BD0jmHwzOwVQSWIA9TOXwSJhsO1RgqAsx4Aama7AezPHVQDkVQfzE3+QE617OPA1PC0ldlBqsAWY627DtOhJQUTJy/UJOVYlx7OVul2Pl/ans5xtAX3YcDjkOvyMydWmVJVgQRxB0In2XVw6kcJy32o+BUrIa1JQtRRe4HvDoZOHXyUlHKvyDuPc4ns7B702AIAuSQCfiTewjmJwd9Lgkfi0Bt3ETC41kdRk8q3AQX97hc/mbuZN2pRQAFS2c6kWsFPTWaUm7LopONlK2HI4+g7+kT7O/5W9bGWeBx9RD5devS3eT129Y+4pPZdb/Aj6SbfohKL7sh+H8DXWtTqpTb+FUR7kFR5WBIJPUAzv+Gwas29B4KmW+lrAWPQjS84sm33IturDq3D1m18LeLRTpKmJJVNcjhS1gOTKNSB/YaSjInLuN4ZRhaTNTWcMxIN9TqOdo6HlRs3aoru2UWFlZe9xqfpLNW1izGSar6SqxeHaqTZsttBz9ZMZryp2p4loYW4qMLgXCjVj6CdLkLorcN4a+z5t0WvUN3LMzX9ByhsrZVTDElqjPdrksbkk8+g9BKmt7SxxCADkCrk/MS62b4gTFIDoGPIcLHgROpJrlnMXFvgt2r6TmftWpNvcO5OjU2AHdH1/wCofKdFWc99rZG9w2puKJFu2a6sPW86wcyKdQ/gYEwhFjggJCLCAF14O/71T7Tv+HoEop7T548O1cuIp25sB859H7Jvu1v0gA3whJTU4SQObfdNLpLbwstLC4mnVtopIPa4Iv8AC8pN8Yu/M1GotVRuTxxkqZ2DbOOesN1hKtPeWUupYiotN+FRcpB06cxexBteLU2IcOVcHMp/4mVbAMRq5UH/AHFXbuBOc+HNpLh8XTxDgnKjUzzsjdB2P1M64dtUzR31NkK92Cgk6DX1sOva+kz5wcWY+XE8Tp9ikNOyst7W8y2OTynkBdQV/wBFr/mMj4rZyNnutrgMcyqCyjk2dVzW6E6cyOEpkNfNVqI/2WqpzPhwuahUBNi6AHXU6stm6gNpHKHiI0lVsRTApjymvQ81LsGQBHSx6352F9Zy4tFcZKXYr8f4LUgrSayl1c0xTVqFRlF1NTDg7tzy8op6ceRlXSw+KwpCBX3b1GLjLVr0cp8wAwjfxFKnQNSdwASdZu8LiErrem61BYqbeYixupIKuR8Tz5nSLWppwYLY6kNlIsdGBBK87de9zpOQaOcMmExKbyqgoszumZmDKXS4KmqBnQ6X/jJwlvsTwMiPSrrZ6d7jgGB6Ec/Uce0v6+wabutRVAqISFqDel1Iv+NWLWsSMpbKL27T3gS2HprSuuXPezE3HmzEL5RmI42yrbn1lm5OElL0VTnkgvhz7NbQYKAB0jgrShG0h1uORHAjqDzEdTGzxWbI8cmiYzfYut7I+OAdCDzEhLjI3jMZ5TKsWacpUdOVo5Ptjw0iYh2VQbm4HczN7S2WVLMwuRxP4Fv7qKPxNLrbHih0xDo6Zlvoy24d7Sr2tt8VMgUcDm81wubgpNwNBxntI7HjUvNdjRTx9P8AcibQ2Fu6Qao60ydbE2H6epPpM0cORrrY8DY69x1l9WxKA5ywrVfzvqi/pThp6TzTUEl6pv8Amdv2Cjn9JM5RXYpnGLfxG9kbMz+epdaa6kni38oljjauY2AsAOH5QeA+AjT44sM1stNf+GnU/nb+n/5G6tTLTJPvNr8OUofLJSSXBrvBmK/hg/lLL6KT5bzYUKgM5h4BY3q34Pqo5eXQn9wPgZsBi2Q34jmIvkVSGcL3QTNPe/CBw6WvkUnqQDf5yrwe1lPOW9DHKRynMS2iqr4LMdaFIjqU/pwjNPZVJTmWlTRuqqFP7S8faiyDisap1NhOm+O4Mj1auVWP5VJ+IGg+c5XX8NVHOZyzMeJNyTOl0Kq1LqAzfpIAFuTEg/IdJb7P2YosSBf5xjBkx44vdyziWKMlycdTwZVb3Udv0qx+gkmn7O8U3Ck/+qyf9RE7nTUCes86eoXhFXQh6OC4rwDiaYu9NwOoAYfEre0gf/zL959E5wZSbb2MHBemAH4kcm/+5ZhzQk6nwC0+Pycn8J+GGOKpk8FNzO70qeVAJlfCNEMS1u01dY2luSMVL4iueMYSqIwWhGzCcFBy68LwtCaR6AAZ7esxpvSDsqPYkA2sykFWHQggazxFg0muTmUVJU0ObL2/XoWoYn+Nhm8oe5D0uQubg2HDiD0ZdZ0PFbNqYZDuXJzEMzsQtXQWsbEJmsB5rFWt5rCxnOJq9g+MHp2SuWanbLmFsy3Pv6jiNeHxBi8sbjzEzM+irmH8gxCEktUokspJ32FtSr07XzM1Ei7cDmIbTooIk3A7WqEfwXXFqNCg/gYhQf5M4vb0v06yDsRGwZyiumKwfmVaxuK2FIUMKVZrEAZG0diqnqmgNtjMGKtRcQpw9S1havSspKjKc1VfMjfrDWPIamLvlC9q6JGH2vSdipJp1bKwp1lKPdeGXMjX7WPoOcsnbjfh5WAzD3TxAAfhf+U9sxlD4jxSimorYVUbMCFrFalCqWuCKWKHuVNOduHCV2Hx5pMFSpUwpNxucSHfDMtvwVATlH83PsNDxG5LsG2+xo8Xs8XY62BubgC47khb29SRzJOkjPh3UacPjPI22KNjXpmmuUKatKz0z+W+QIy9rjhw6yZTqpVpipTdSF0LUzcd8zAjT/1B3JOkT1Ghx5u5W8fkqsRjjS0e6njrwt1vM1t3xNcFU8xPJSAB8TpOkbHanck00Vyp8xsQyj8WoF+pIBX+YzK+0nZ+FxFPeUKNNnQjPWUBKeUj8y6v2tp3HOnD9Lxwldkwit3JybaOIqG5+zU7cyzIx+YMoQ7gnkOnGXWJwdIHQXPW5UcOQvw9fnK+pQufIAB1uSPmY9uQzkTBMTk1Jue3H5z35nINT/SnM/2HeO4XBhfN8ieHqBznivjUS+UZ2PFjwHoOc5v0RTr5El2As1ThwVR+K3ID8vUyE+bE1CL2Uaseg7SDVxLOSWN+v9pN2fisgsOZuT9B6SapWRuUnXgvcJXFKpSA0VSob/VoF+Aa59Zrqw43mM2fsd6+RmBtVqCmpNwCWOp7gakze18KQxQAtbhpckcibc4vkjST9j2K02mU70eY0jB2k9PTiJoaewKzcgo/mOvyGscPg0N77k/p0Eq48l3PgyuI8R5ePEz3gTXxJ4FE68z6dJr8P4RpIdAD3Oplth9mBOAAha8EU/JD2TgBTUAC0t1e087q0aqmADz4q0YbFXkZzPAMiyKJ1PER1q+krRWEPtAhZDRdbBoqAxA/ExPqdf6yTXeQfDtXMtXsVP8AzAj/ANklVTNHG7gmZmZVNjJBiRbwnZUcuhCJNI3xYsSEKAWLEhAksNk7Yq4Zr0mIBK5hoQwBBsbg8dR6EzWbO2UzvTxGCy0cPVLb6jUJAzAqM1JQp/nA5DLYXU2XCTpPh4/9lpEnQIAO1ufwiWrqMU0hXNii2pLhl/hNnrTQoASrEkq2oN+Vjy7co0+zKWUoKVMLYjKES1j0W1v2i0a7Mhy34EBzoL20Ivx/eN09si+R1yuOv4h1HIj0mdufeypQb7KyqPhlaZvh6lSgdTlpklGP8yMStr9pE2psAnK9FVFb8TgmiV43YPTHnubaFeehHCaSpjAvG2vD+08DFX5CHXn2Doq7MTi9lY9wQRRI0OU2YEj8TZhZ27sDKzF+D8fW9+pTAtp5msDyGUJYDuJ0o1O0Qmcb2d9NHMMJ7K3JvVrqeyqT+5I+kusL7MsMLGo1SoR1IUf8qi02d+8XNI3slY4lDT8CYEDWiH/Wzt9TPTeBsAf/ACtP/d/eXm9jin0hbJ2oyGJ9m2AbhQC/pLD97yPhvZpgqbZgjaa2Ziy/IzatUHWMtW/ww3y9kqEbuiEuy6a5fIpKe7cXy36dI+KXKwHpFOJHX5TwcSJw7LXK3bF3UQoIy+MEYfGCRRFku4nksJW1MbI742AFsziNORKdsdrF+3QIsnVAJEqxo4yNVMUIEWeatSRmqT2/m4RKeAeQctlz4aq5WYfnX91Nx+xaW9Vpn9nApUS/W3zBH9ZdOY7p3caENQvlYZoTxEl5Qc3hEizTN4IsQQEAFhCEkBZ0HwljFajTW3u3S3LMPMSf+a/xnPZqvB20BmWkw0GdgepIub/L9onrIt47XgryLg3OK2nksqKzuSAAozMfQfv6AyHtijUqjKm7aoLE0syGotz7w811t+8yHtD28cJhnagWStiHFFXFxkpoFqVWQngWui6dzynN6WCIakUeq+JqZfOpdRTepoqoV8xYE6ngeV5nxittyYopzU/4cbrudsoI1Wg6Mr0nQlRnBDBl4VBmtcfXXlMQnj8UWNLEqadRCVa1ytxzHbnLj2Z+JauKWvQxT72rhnCrV/PTYupBawzWancE6kN2mT9q+yBv0ZEGaoMpPA2XUduF9e04eNbqZ08znHdFfg1eF8bUanuVFPob/tJa+Iwec4W1BV0Tzte2YcL9E6+stsEKi3vVZQvvtfMA35FBvcwlh5pM5jlb4aOzUdrX5ybT2jecc2Nt+q1UoBdQL3Ojdr20vNNh9tnhKZRcSyMlLsdEGNEZqYrpwmLG3B1gdtnrIs7NqmMEi4zGgTFvtlhqDGqe0i3vXMDqzT1No9JHfaUoa+0VEjCrUqC6KbHgTZQR1F+PwhTDcX1XaveR32sOsqPsDn3qij0u31tIWJoML5Te3whRDbLyptURhtqyi2iu6TNfXLf48BKzxDWejuVDWZqas+g1Yk348OEthhcjiUmouXqv6mrO0OcPvK3Oc5bH1Tf+I3zt9J6oYqoDcsT2Yk/WWfpWK/q0b+ptoDn+894au1XXOij9V/pKfw9iaTmxGVu82+D2ZRbUqAeotY+o4GLzi4umi3fuVpnjBUslruG+c0GEqgyEdlKB5Rb00HyjQBScokt61IHUcRrPVR5Cw+KkhVvGdO+WinULhMMxhHMkI0KnOIs8xbzTN4IsSEAFhCEAFEtvC1QLiFJ5K3/TKiekcqbjQjhOMsXODRDVqjfeJdgrtTDsuc3YqyGwIpsmYXA5khmBF9b8rTme2fBm0MOMpZWpD/xQyoFUc3zWYfDNN74e2t5bg2I94df5hNXQ2mHGsw7cHtkuwo4u3Toxnsv2KKNC6nNvGzvUsVV7CyKgYBsigtqQCS50AtPHtPwZq0gFJuGHDmOY9Ju6NYDQAAdtJSeJsKHov3BtyPwkKTbtnKgoujjtDA5SUTV7Wep+GktvdXvaRsYgW1Old24A8hfjbQfEmXFSgSMq2Vf81PUxzDYVaY0+J5mNxwubvsi3pWRNj4Dcg31JGp6kyywS6xje30H+Xk7CLE5u2EUlwi4p1AR5gD6gH6yNiKdPlTX4AD6TzvJ7wyXM4Oyy2dseiVu6A/Fh9DMf4hO6xFRKflQEWF72uoJFzrxvNvTq2E5vtXE7yvVblnYD0Bt/SaX02EZTe5XwZ+vk4wVOuTSbEw4qYUq+u9eoCedgAo17EEyt2AGBei5sabEEfH6f3EsvDONRqS0xoyFjY/iBYnMvXjGPEtI0a4xKDQ2Wr9Ax+VvgJxlj/Enja7vg13iUtJiyw52rn/jz/Jk6vh7c5AqOF0EV8dnGh0PMRiooALHgImou6KG1VkPFLv6tOlyLAt+ldT/WVvjOz4iw/CiqfXU/1lzgcQlBKldipqv5aaXBKrf3mHIEj9u8i+HtinFMatXSmCSSdC5BNxfkOp/waUMO37uyVfnyL5JOeLpQ5lN2/wBortf/AGZgYQ2BIIvwJBAPp1kmnhg11OjD/L+k6XgMTRrB1pJvBTFsmQBG6BS3lsbaXmLxtEl3ugpMrEZF0ydo5gjubTRnazSrDGMlK0yoWkQbHyuODD6HrNX4d8TGmQlbh14/GU1RQR5tD1/Cfjyjb0OvzlmXSQyKmhOGWUHaZ13BY5XAKkEHmJIq0gw0nH8Hj6tA3psR1HEeuXnNDg/HTLbeUweeambXHUKf7zJy/T8kPt5Ro49ZB/dwayrTKmWuHcCmCe/1MzmA8S0MVopIa17Nof7SfUrEgKOA/rr/AFi+OEoTqSLcs4zgtrHqmM1MIwKcWMWxYxsWJCapvCwhCACwiRbwAIQhABzD1yhBXjNZsPHb31HKY+WXh/FFKw6NofqPp+8S1enU4713RXkjatdzdpVIYX104ch3PWMbYrDKbnl+88h72N5A2k1785leBbyYyqNT6mM1z5TH8Roxkev7p+H1mvGf+X3fsNX8RnDJLGjImGpyxSnpMYqSALLHCm0qKuIymS6GKEgks69YKjN0BPyF5zGkxyk89T8ZsvEGNy0KndSPnpMRTbyKOv8Ae81/pqpSZlfUZfKKJVCsaZVlJFuBHEHqJqMJ4ip1hkrgC4sWAup/UnEfC/wmWRuRiHBrxvaaOTTxyrlf+lGk12bTP4Pj14LmrsBVJNCuVU6gKQ6/DXSR8RgcoscQzseAX3R1uf7StLhdB5j1Ovyj7MUQk+83DsJVh0myVuTaX99y/Ua/FkjUMSi35t/0XYi1Wu1h7q/7j1M13g2pQ3RSpUBZ/ep1CQgF+ChvKT6TK0qVh6z0qy2eLeuRXS6l4J70kzZ7b2qmGU0MKAp1zMv4L8QDzbvy+mXSN01j6xjDiUERqdVLPK3wl2XhHorI70bcNPQ2/aShPLWjDimhYryrDn8wP7Twb9BxubXGvUcbGTHTpI7PblF5wSJsiVKY0Zbqb8uF+xHD0+U6f4XqbzDUX1JK2JOpJUlSSf8ATOalxe4HqPzD+45GdN8A/wAXDLbgruvzbN9XMz9VBbbL8L5ou1w5tCXKUBaERGjk0IQmlZvhFEISSAhCEgAhCEkAnulUysGHIg/KEJDVoGbfCtdQZ4rU73hCecEn3MltRbVDIhF7iEJpYv8ATS/IzH7SXg6EshQ0hCZhyis2jgM3aUq4k0myvr0P9DFhJRxPjkh+J8bdFUczr/nxlVSa9uw+sITY0PEEY+td5CSBEYGLCaYie6FLWeqxzMOghCd1SSAcIiKIsJ3XJB6DT1nhCdAG9iZ4Qk2wFzxqssIQnygGCs6J7JsWN1iKfNHR/hUUj/4/3hCZ+pXwLcP3GtqY/UwhCZg6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ata:image/jpeg;base64,/9j/4AAQSkZJRgABAQAAAQABAAD/2wCEAAkGBxQREhQUEhQVFRQUFRQVFRUUGBUUFBQUFBQWFxUUFRQYHCggGBolHBQVITEhJSkrLi4uFx8zODMsNygtLiwBCgoKDg0OGhAQGywlHyQsLCwsLDcsLCwsLywsLCwsLCwsLCwsLCwsLCwsLCwsLCwsLCwsLCwsLCwsLCwsLCwsLP/AABEIALcBEwMBIgACEQEDEQH/xAAcAAABBQEBAQAAAAAAAAAAAAAAAQMEBQYHAgj/xABDEAACAQIDBgMFBgUCAwkBAAABAgADEQQSIQUTMUFRYQYicQcygZGxFBVCUnKhI2LB0fCCojOSsiQ0Q0SDwsPh8Rb/xAAbAQACAwEBAQAAAAAAAAAAAAAABAEDBQIGB//EADARAAICAQMEAQMCBAcAAAAAAAABAhEDBBIhEzFBUSIFMoEUYSORofAVJDRCcbHR/9oADAMBAAIRAxEAPwBi0AImaLmmuehFtC0TNDNABbRbRM0XNABbRbTzmi5oAerRQs854B4AessXLPOeGeAC2i5Z5zxc8mwFyxMsTeRd5AAywywNSJvIALlhlibyLvIAGWGWJvZGxG0AvDU9B/nCcSnGKtnLkoq2P1mVRmYgAcSY1RxSP7rD6H5GZ/FUnd87G1ze35RY8P2HzMscJ4erVgDTw1ZgbWYI4Ftfx2sfnFJavnhCT1jvhcFpp1i2nhfCGPXX7NU0tqGS+nYNcyDUxdSk5SsjI35HUq3rY666yY6tf7lRZHVxfcsCs8lZ5SsCLxTUjiafI0nfItohETPDNAkQiBEC0M0AEIi0qWYgdTaIWlhsOnmqDtrAqz5OnjlP0jVYbDWRR0AiSdTGghO7Pn0s7bbOWjECL9oEx/3v3nobXifXR779RE1/2iL9omQ+9+89ffEOuif1ETXiuIu+mQ++Z6++ZPXQdeBr97DfTI/fXeH333h14k9eHs129EN7Mj9+d4v333k9eJHXh7NdvYb0TIfffeKNt94deIdeHs129hvZkvvvvF+/O8OtEnrw9mr3sN7Mp99jrF+/B1h1oh1oezVb2JvJlvvsdYffg6w60Q68PZqd5DeTLjbY6yThMRVxLLRw4LVapCIB1PE35AC5vyAMHnikQ88ErHto7XOfdU9WuFuBc3PAADib6es2vhj2a1qoD4omkDY5SSap+F7J8dewmq8C+z+js8B3tWxPHPby09LEUh14+Y6m54DSba8z5tzdyMzJnlN2U+yPC+GwtjTpAsPxv53+DN7vwtJO38TWp0HbD0zVq2ORQVGttGOYi4HQamTyZzHx77TNyzUMFlaot1eqdUQjiqj8TD5DvqBy2o8sqScmSqK7S/g13xO6YNerRxK06dEpbVVWkzMT0LBTqDpax02MfBYxRTr7qp0DciRqUbQj1FpwKt4mxbtmepnPVh/bhPVHxXXX3lRvTMv1JlUs9vhFiwNHT/EXgTcoamEJZBqaROZgOZRuLeh17nhMVnmi8EePwzrTYmx0ytxHoekpvaJTGExZy6U643tPoLmzr8G17ZhH9NqE1TG9PmcXsl+CLni55QffA6wG1x1jPUiOdWJfF55NSUf3uIn3sOsOog6sS8NSX/hQakzB/eo6zWeCdohiRfnLMU1KVGZ9Wy1pZUdBDRZHzwl+08FvPmDemLvjGjCYZ7Md3pgKxjcIAOb4w3xjcJADm+MN8Y3CSA5vjDfGNxJADu9MTemNwgA7vjDfGNwkgOb4w3xjcJADm+MUVj1jULSQHRVM+gfYX4eZMP8AbKqqHqgpR8oDbnNq7aXuxA1/Ki9Z8/YWiajqg4uyqPViAPrPsSkFwtBVWwp0aaqBwsFAAUfICAWWP1nrhOWp7T6pLmjhkq01YjOXKZiCb5AAbqNADz1060W3/aBjsSppqow6H3sl2cj9Z4fASt5Yosjhky+9pfjzLmwuEfznSrUU+4OaqR+I9eXra3L8NgL9I7S2cnFgNeZOvzkrB4JUN1Jt0vcfOLTnuG8cNnA2dln1kSvgSOU1ycJTbZ8x8pt6cTK0WvhGWroUOZTYg3B6TW+LsccdsihXFjUwtTLV/MquBTf4FhRP+rtM/isBpxYnvw+UnbGxC4fB43fBjSqAUyq2uWqrZSt9Lg+b/T2jGKVMUzLyYT7SYfaTGIRkXtj/ANpMX7UZHhALJH2oy18PbaejVBW5vyEop1H2W+FhUG+qLe/C/STGTTtHE4qcXGXY02H2+5UEqeEJsBs5BpYQjf63IZ/+F4T5XhCESNIWJCEkBYkISAC8IQtABYRISQCEIQAWJCEgBYXgBCSARIRYAOYaoVZWX3lZSv6gQR+8+hPajt12wNFKQdWrqrOLMGpqVXMG5qRmtrztOJ+CUBx1C4uQzFf1qjMn+4LOyUXKBKTu1Vq49xrsBm1948OXDtKMuXbwM4MCyRcmyP4SwYFBRbT5HQCO7Y2QxBNMDXhLKgN2clrW0ljTqLziqd9x1LijkW0Nh4hTcsb3PA5V7Wsb/OWVLZrA3GbKeOf3r24zoGKw19V4Svr4ew7nT1M7lO1RXHEk7Ka1qRFvQzKYulUAzgZtdeN7a3PEcLdec6HhcKtjmYDlbj+8iUNmIGYAgi+n9pzF0zucLRz/AAQrMyAqGDe9lv5dbagnT/NI14+qimqYcaFmFZvRaeSn9avynWcHglTkB3tx+M5j7YaaDEUWX3jTYHplDeX9y0uxtOQrlg4wMBCJFjIoEIRIAP4KjnqKvVgP3n0f4TpijQRQLWAE4B4TpZ8VSB6z6Fwtgi+kALTNeEhbyEkg+W5I2fhGrVFReLHjyA5kw+xv+UzpPsf2MtYYtWRTXy02oFtPdLZ0DcFzA2/ppOoq3yE24qzK7S8P0KQstWq7DQkoqJftqbiVzbLSykVCoNwxZLhXA4eQklT1tfsZ9HbU2EaNFTUFFwoALBAMttV1dhYi2j7xbdDM+diUq7OXp03ZgCQ9GmxIUmzEAU2IF7Zgi3089TQSW426RwtzSOIvsCqVLUilZQQCaRJIJ4XpuFcX/TK2tSZGKsCrDiGBBHqDOwYrwOim9PyF6guA1RbJzpqjU7s3MKQGXmTxkHxHXrKi0xuWpI606a11pvvsxsN25zU7g6ECoGHGSowcbvk53zU1GuH59HKok2Z8O0qrNTZWwtdTlyXvTZhqQq1DcGxB986WsJVbT8J4mhc5N4o/FTu2nUpbMB3tbvOKLW6dFFC09BD0jmHwzOwVQSWIA9TOXwSJhsO1RgqAsx4Aama7AezPHVQDkVQfzE3+QE617OPA1PC0ldlBqsAWY627DtOhJQUTJy/UJOVYlx7OVul2Pl/ans5xtAX3YcDjkOvyMydWmVJVgQRxB0In2XVw6kcJy32o+BUrIa1JQtRRe4HvDoZOHXyUlHKvyDuPc4ns7B702AIAuSQCfiTewjmJwd9Lgkfi0Bt3ETC41kdRk8q3AQX97hc/mbuZN2pRQAFS2c6kWsFPTWaUm7LopONlK2HI4+g7+kT7O/5W9bGWeBx9RD5devS3eT129Y+4pPZdb/Aj6SbfohKL7sh+H8DXWtTqpTb+FUR7kFR5WBIJPUAzv+Gwas29B4KmW+lrAWPQjS84sm33IturDq3D1m18LeLRTpKmJJVNcjhS1gOTKNSB/YaSjInLuN4ZRhaTNTWcMxIN9TqOdo6HlRs3aoru2UWFlZe9xqfpLNW1izGSar6SqxeHaqTZsttBz9ZMZryp2p4loYW4qMLgXCjVj6CdLkLorcN4a+z5t0WvUN3LMzX9ByhsrZVTDElqjPdrksbkk8+g9BKmt7SxxCADkCrk/MS62b4gTFIDoGPIcLHgROpJrlnMXFvgt2r6TmftWpNvcO5OjU2AHdH1/wCofKdFWc99rZG9w2puKJFu2a6sPW86wcyKdQ/gYEwhFjggJCLCAF14O/71T7Tv+HoEop7T548O1cuIp25sB859H7Jvu1v0gA3whJTU4SQObfdNLpLbwstLC4mnVtopIPa4Iv8AC8pN8Yu/M1GotVRuTxxkqZ2DbOOesN1hKtPeWUupYiotN+FRcpB06cxexBteLU2IcOVcHMp/4mVbAMRq5UH/AHFXbuBOc+HNpLh8XTxDgnKjUzzsjdB2P1M64dtUzR31NkK92Cgk6DX1sOva+kz5wcWY+XE8Tp9ikNOyst7W8y2OTynkBdQV/wBFr/mMj4rZyNnutrgMcyqCyjk2dVzW6E6cyOEpkNfNVqI/2WqpzPhwuahUBNi6AHXU6stm6gNpHKHiI0lVsRTApjymvQ81LsGQBHSx6352F9Zy4tFcZKXYr8f4LUgrSayl1c0xTVqFRlF1NTDg7tzy8op6ceRlXSw+KwpCBX3b1GLjLVr0cp8wAwjfxFKnQNSdwASdZu8LiErrem61BYqbeYixupIKuR8Tz5nSLWppwYLY6kNlIsdGBBK87de9zpOQaOcMmExKbyqgoszumZmDKXS4KmqBnQ6X/jJwlvsTwMiPSrrZ6d7jgGB6Ec/Uce0v6+wabutRVAqISFqDel1Iv+NWLWsSMpbKL27T3gS2HprSuuXPezE3HmzEL5RmI42yrbn1lm5OElL0VTnkgvhz7NbQYKAB0jgrShG0h1uORHAjqDzEdTGzxWbI8cmiYzfYut7I+OAdCDzEhLjI3jMZ5TKsWacpUdOVo5Ptjw0iYh2VQbm4HczN7S2WVLMwuRxP4Fv7qKPxNLrbHih0xDo6Zlvoy24d7Sr2tt8VMgUcDm81wubgpNwNBxntI7HjUvNdjRTx9P8AcibQ2Fu6Qao60ydbE2H6epPpM0cORrrY8DY69x1l9WxKA5ywrVfzvqi/pThp6TzTUEl6pv8Amdv2Cjn9JM5RXYpnGLfxG9kbMz+epdaa6kni38oljjauY2AsAOH5QeA+AjT44sM1stNf+GnU/nb+n/5G6tTLTJPvNr8OUofLJSSXBrvBmK/hg/lLL6KT5bzYUKgM5h4BY3q34Pqo5eXQn9wPgZsBi2Q34jmIvkVSGcL3QTNPe/CBw6WvkUnqQDf5yrwe1lPOW9DHKRynMS2iqr4LMdaFIjqU/pwjNPZVJTmWlTRuqqFP7S8faiyDisap1NhOm+O4Mj1auVWP5VJ+IGg+c5XX8NVHOZyzMeJNyTOl0Kq1LqAzfpIAFuTEg/IdJb7P2YosSBf5xjBkx44vdyziWKMlycdTwZVb3Udv0qx+gkmn7O8U3Ck/+qyf9RE7nTUCes86eoXhFXQh6OC4rwDiaYu9NwOoAYfEre0gf/zL959E5wZSbb2MHBemAH4kcm/+5ZhzQk6nwC0+Pycn8J+GGOKpk8FNzO70qeVAJlfCNEMS1u01dY2luSMVL4iueMYSqIwWhGzCcFBy68LwtCaR6AAZ7esxpvSDsqPYkA2sykFWHQggazxFg0muTmUVJU0ObL2/XoWoYn+Nhm8oe5D0uQubg2HDiD0ZdZ0PFbNqYZDuXJzEMzsQtXQWsbEJmsB5rFWt5rCxnOJq9g+MHp2SuWanbLmFsy3Pv6jiNeHxBi8sbjzEzM+irmH8gxCEktUokspJ32FtSr07XzM1Ei7cDmIbTooIk3A7WqEfwXXFqNCg/gYhQf5M4vb0v06yDsRGwZyiumKwfmVaxuK2FIUMKVZrEAZG0diqnqmgNtjMGKtRcQpw9S1havSspKjKc1VfMjfrDWPIamLvlC9q6JGH2vSdipJp1bKwp1lKPdeGXMjX7WPoOcsnbjfh5WAzD3TxAAfhf+U9sxlD4jxSimorYVUbMCFrFalCqWuCKWKHuVNOduHCV2Hx5pMFSpUwpNxucSHfDMtvwVATlH83PsNDxG5LsG2+xo8Xs8XY62BubgC47khb29SRzJOkjPh3UacPjPI22KNjXpmmuUKatKz0z+W+QIy9rjhw6yZTqpVpipTdSF0LUzcd8zAjT/1B3JOkT1Ghx5u5W8fkqsRjjS0e6njrwt1vM1t3xNcFU8xPJSAB8TpOkbHanck00Vyp8xsQyj8WoF+pIBX+YzK+0nZ+FxFPeUKNNnQjPWUBKeUj8y6v2tp3HOnD9Lxwldkwit3JybaOIqG5+zU7cyzIx+YMoQ7gnkOnGXWJwdIHQXPW5UcOQvw9fnK+pQufIAB1uSPmY9uQzkTBMTk1Jue3H5z35nINT/SnM/2HeO4XBhfN8ieHqBznivjUS+UZ2PFjwHoOc5v0RTr5El2As1ThwVR+K3ID8vUyE+bE1CL2Uaseg7SDVxLOSWN+v9pN2fisgsOZuT9B6SapWRuUnXgvcJXFKpSA0VSob/VoF+Aa59Zrqw43mM2fsd6+RmBtVqCmpNwCWOp7gakze18KQxQAtbhpckcibc4vkjST9j2K02mU70eY0jB2k9PTiJoaewKzcgo/mOvyGscPg0N77k/p0Eq48l3PgyuI8R5ePEz3gTXxJ4FE68z6dJr8P4RpIdAD3Oplth9mBOAAha8EU/JD2TgBTUAC0t1e087q0aqmADz4q0YbFXkZzPAMiyKJ1PER1q+krRWEPtAhZDRdbBoqAxA/ExPqdf6yTXeQfDtXMtXsVP8AzAj/ANklVTNHG7gmZmZVNjJBiRbwnZUcuhCJNI3xYsSEKAWLEhAksNk7Yq4Zr0mIBK5hoQwBBsbg8dR6EzWbO2UzvTxGCy0cPVLb6jUJAzAqM1JQp/nA5DLYXU2XCTpPh4/9lpEnQIAO1ufwiWrqMU0hXNii2pLhl/hNnrTQoASrEkq2oN+Vjy7co0+zKWUoKVMLYjKES1j0W1v2i0a7Mhy34EBzoL20Ivx/eN09si+R1yuOv4h1HIj0mdufeypQb7KyqPhlaZvh6lSgdTlpklGP8yMStr9pE2psAnK9FVFb8TgmiV43YPTHnubaFeehHCaSpjAvG2vD+08DFX5CHXn2Doq7MTi9lY9wQRRI0OU2YEj8TZhZ27sDKzF+D8fW9+pTAtp5msDyGUJYDuJ0o1O0Qmcb2d9NHMMJ7K3JvVrqeyqT+5I+kusL7MsMLGo1SoR1IUf8qi02d+8XNI3slY4lDT8CYEDWiH/Wzt9TPTeBsAf/ACtP/d/eXm9jin0hbJ2oyGJ9m2AbhQC/pLD97yPhvZpgqbZgjaa2Ziy/IzatUHWMtW/ww3y9kqEbuiEuy6a5fIpKe7cXy36dI+KXKwHpFOJHX5TwcSJw7LXK3bF3UQoIy+MEYfGCRRFku4nksJW1MbI742AFsziNORKdsdrF+3QIsnVAJEqxo4yNVMUIEWeatSRmqT2/m4RKeAeQctlz4aq5WYfnX91Nx+xaW9Vpn9nApUS/W3zBH9ZdOY7p3caENQvlYZoTxEl5Qc3hEizTN4IsQQEAFhCEkBZ0HwljFajTW3u3S3LMPMSf+a/xnPZqvB20BmWkw0GdgepIub/L9onrIt47XgryLg3OK2nksqKzuSAAozMfQfv6AyHtijUqjKm7aoLE0syGotz7w811t+8yHtD28cJhnagWStiHFFXFxkpoFqVWQngWui6dzynN6WCIakUeq+JqZfOpdRTepoqoV8xYE6ngeV5nxittyYopzU/4cbrudsoI1Wg6Mr0nQlRnBDBl4VBmtcfXXlMQnj8UWNLEqadRCVa1ytxzHbnLj2Z+JauKWvQxT72rhnCrV/PTYupBawzWancE6kN2mT9q+yBv0ZEGaoMpPA2XUduF9e04eNbqZ08znHdFfg1eF8bUanuVFPob/tJa+Iwec4W1BV0Tzte2YcL9E6+stsEKi3vVZQvvtfMA35FBvcwlh5pM5jlb4aOzUdrX5ybT2jecc2Nt+q1UoBdQL3Ojdr20vNNh9tnhKZRcSyMlLsdEGNEZqYrpwmLG3B1gdtnrIs7NqmMEi4zGgTFvtlhqDGqe0i3vXMDqzT1No9JHfaUoa+0VEjCrUqC6KbHgTZQR1F+PwhTDcX1XaveR32sOsqPsDn3qij0u31tIWJoML5Te3whRDbLyptURhtqyi2iu6TNfXLf48BKzxDWejuVDWZqas+g1Yk348OEthhcjiUmouXqv6mrO0OcPvK3Oc5bH1Tf+I3zt9J6oYqoDcsT2Yk/WWfpWK/q0b+ptoDn+894au1XXOij9V/pKfw9iaTmxGVu82+D2ZRbUqAeotY+o4GLzi4umi3fuVpnjBUslruG+c0GEqgyEdlKB5Rb00HyjQBScokt61IHUcRrPVR5Cw+KkhVvGdO+WinULhMMxhHMkI0KnOIs8xbzTN4IsSEAFhCEAFEtvC1QLiFJ5K3/TKiekcqbjQjhOMsXODRDVqjfeJdgrtTDsuc3YqyGwIpsmYXA5khmBF9b8rTme2fBm0MOMpZWpD/xQyoFUc3zWYfDNN74e2t5bg2I94df5hNXQ2mHGsw7cHtkuwo4u3Toxnsv2KKNC6nNvGzvUsVV7CyKgYBsigtqQCS50AtPHtPwZq0gFJuGHDmOY9Ju6NYDQAAdtJSeJsKHov3BtyPwkKTbtnKgoujjtDA5SUTV7Wep+GktvdXvaRsYgW1Old24A8hfjbQfEmXFSgSMq2Vf81PUxzDYVaY0+J5mNxwubvsi3pWRNj4Dcg31JGp6kyywS6xje30H+Xk7CLE5u2EUlwi4p1AR5gD6gH6yNiKdPlTX4AD6TzvJ7wyXM4Oyy2dseiVu6A/Fh9DMf4hO6xFRKflQEWF72uoJFzrxvNvTq2E5vtXE7yvVblnYD0Bt/SaX02EZTe5XwZ+vk4wVOuTSbEw4qYUq+u9eoCedgAo17EEyt2AGBei5sabEEfH6f3EsvDONRqS0xoyFjY/iBYnMvXjGPEtI0a4xKDQ2Wr9Ax+VvgJxlj/Enja7vg13iUtJiyw52rn/jz/Jk6vh7c5AqOF0EV8dnGh0PMRiooALHgImou6KG1VkPFLv6tOlyLAt+ldT/WVvjOz4iw/CiqfXU/1lzgcQlBKldipqv5aaXBKrf3mHIEj9u8i+HtinFMatXSmCSSdC5BNxfkOp/waUMO37uyVfnyL5JOeLpQ5lN2/wBortf/AGZgYQ2BIIvwJBAPp1kmnhg11OjD/L+k6XgMTRrB1pJvBTFsmQBG6BS3lsbaXmLxtEl3ugpMrEZF0ydo5gjubTRnazSrDGMlK0yoWkQbHyuODD6HrNX4d8TGmQlbh14/GU1RQR5tD1/Cfjyjb0OvzlmXSQyKmhOGWUHaZ13BY5XAKkEHmJIq0gw0nH8Hj6tA3psR1HEeuXnNDg/HTLbeUweeambXHUKf7zJy/T8kPt5Ro49ZB/dwayrTKmWuHcCmCe/1MzmA8S0MVopIa17Nof7SfUrEgKOA/rr/AFi+OEoTqSLcs4zgtrHqmM1MIwKcWMWxYxsWJCapvCwhCACwiRbwAIQhABzD1yhBXjNZsPHb31HKY+WXh/FFKw6NofqPp+8S1enU4713RXkjatdzdpVIYX104ch3PWMbYrDKbnl+88h72N5A2k1785leBbyYyqNT6mM1z5TH8Roxkev7p+H1mvGf+X3fsNX8RnDJLGjImGpyxSnpMYqSALLHCm0qKuIymS6GKEgks69YKjN0BPyF5zGkxyk89T8ZsvEGNy0KndSPnpMRTbyKOv8Ae81/pqpSZlfUZfKKJVCsaZVlJFuBHEHqJqMJ4ip1hkrgC4sWAup/UnEfC/wmWRuRiHBrxvaaOTTxyrlf+lGk12bTP4Pj14LmrsBVJNCuVU6gKQ6/DXSR8RgcoscQzseAX3R1uf7StLhdB5j1Ovyj7MUQk+83DsJVh0myVuTaX99y/Ua/FkjUMSi35t/0XYi1Wu1h7q/7j1M13g2pQ3RSpUBZ/ep1CQgF+ChvKT6TK0qVh6z0qy2eLeuRXS6l4J70kzZ7b2qmGU0MKAp1zMv4L8QDzbvy+mXSN01j6xjDiUERqdVLPK3wl2XhHorI70bcNPQ2/aShPLWjDimhYryrDn8wP7Twb9BxubXGvUcbGTHTpI7PblF5wSJsiVKY0Zbqb8uF+xHD0+U6f4XqbzDUX1JK2JOpJUlSSf8ATOalxe4HqPzD+45GdN8A/wAXDLbgruvzbN9XMz9VBbbL8L5ou1w5tCXKUBaERGjk0IQmlZvhFEISSAhCEgAhCEkAnulUysGHIg/KEJDVoGbfCtdQZ4rU73hCecEn3MltRbVDIhF7iEJpYv8ATS/IzH7SXg6EshQ0hCZhyis2jgM3aUq4k0myvr0P9DFhJRxPjkh+J8bdFUczr/nxlVSa9uw+sITY0PEEY+td5CSBEYGLCaYie6FLWeqxzMOghCd1SSAcIiKIsJ3XJB6DT1nhCdAG9iZ4Qk2wFzxqssIQnygGCs6J7JsWN1iKfNHR/hUUj/4/3hCZ+pXwLcP3GtqY/UwhCZg6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8438" name="Picture 6" descr="http://static2.flaker.pl/static/images/flaker/user_submitted/m_1124298_1313216425_0_75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191375" cy="4791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sz="6000" dirty="0" err="1" smtClean="0"/>
              <a:t>Skiing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9458" name="Picture 2" descr="http://www.tapeciarnia.pl/tapety/normalne/163043_skoki_narciarskie_kamil_sto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8882373" cy="5309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80119"/>
          </a:xfrm>
        </p:spPr>
        <p:txBody>
          <a:bodyPr>
            <a:normAutofit/>
          </a:bodyPr>
          <a:lstStyle/>
          <a:p>
            <a:r>
              <a:rPr lang="pl-PL" sz="6000" dirty="0" smtClean="0"/>
              <a:t>Basketball</a:t>
            </a: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482" name="Picture 2" descr="http://cdn6.se.smcloud.net/t/photos/thumbnails/180644/marcin_gortat_640x360_crop_rozmiar-niestandardow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388424" cy="4718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pl-PL" sz="6000" dirty="0" err="1" smtClean="0"/>
              <a:t>Cycling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1506" name="Picture 2" descr="http://ocdn.eu/images/pulscms/YmE7MDQsMCw3NSxkNjUsNzg4OzA2LDMyMCwxYzI_/e755617b26c88989c6a72706a0dcd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644114" cy="4862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</Words>
  <Application>Microsoft Office PowerPoint</Application>
  <PresentationFormat>Pokaz na ekranie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Popular sports in  Poland Football  </vt:lpstr>
      <vt:lpstr>Volleyball</vt:lpstr>
      <vt:lpstr>Hockey</vt:lpstr>
      <vt:lpstr>Handball</vt:lpstr>
      <vt:lpstr>Tennis </vt:lpstr>
      <vt:lpstr>Skiing </vt:lpstr>
      <vt:lpstr>Basketball</vt:lpstr>
      <vt:lpstr>Cycling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Ulubione  sporty anglików piłka nożna </dc:title>
  <dc:creator>Sławek</dc:creator>
  <cp:lastModifiedBy>Renata Szwed</cp:lastModifiedBy>
  <cp:revision>16</cp:revision>
  <dcterms:created xsi:type="dcterms:W3CDTF">2013-12-11T14:49:35Z</dcterms:created>
  <dcterms:modified xsi:type="dcterms:W3CDTF">2014-01-23T18:06:39Z</dcterms:modified>
</cp:coreProperties>
</file>