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57" r:id="rId3"/>
    <p:sldId id="258" r:id="rId4"/>
    <p:sldId id="259" r:id="rId5"/>
    <p:sldId id="262" r:id="rId6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8" autoAdjust="0"/>
    <p:restoredTop sz="94660" autoAdjust="0"/>
  </p:normalViewPr>
  <p:slideViewPr>
    <p:cSldViewPr>
      <p:cViewPr varScale="1">
        <p:scale>
          <a:sx n="86" d="100"/>
          <a:sy n="86" d="100"/>
        </p:scale>
        <p:origin x="93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E9D211-8289-4FF6-91EB-7CFC32748849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87DD2-2F4B-48B9-A8A3-9B1B74BF73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5948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2AD7EFA-C3C7-4D0A-841E-604D0B1F698A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903C777-1D87-48D7-AA47-5ACE7BE9D56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7EFA-C3C7-4D0A-841E-604D0B1F698A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777-1D87-48D7-AA47-5ACE7BE9D56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7EFA-C3C7-4D0A-841E-604D0B1F698A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777-1D87-48D7-AA47-5ACE7BE9D56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2AD7EFA-C3C7-4D0A-841E-604D0B1F698A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777-1D87-48D7-AA47-5ACE7BE9D56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2AD7EFA-C3C7-4D0A-841E-604D0B1F698A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903C777-1D87-48D7-AA47-5ACE7BE9D56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AD7EFA-C3C7-4D0A-841E-604D0B1F698A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903C777-1D87-48D7-AA47-5ACE7BE9D56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2AD7EFA-C3C7-4D0A-841E-604D0B1F698A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903C777-1D87-48D7-AA47-5ACE7BE9D56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D7EFA-C3C7-4D0A-841E-604D0B1F698A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03C777-1D87-48D7-AA47-5ACE7BE9D56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AD7EFA-C3C7-4D0A-841E-604D0B1F698A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903C777-1D87-48D7-AA47-5ACE7BE9D56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2AD7EFA-C3C7-4D0A-841E-604D0B1F698A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903C777-1D87-48D7-AA47-5ACE7BE9D56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2AD7EFA-C3C7-4D0A-841E-604D0B1F698A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903C777-1D87-48D7-AA47-5ACE7BE9D56D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2AD7EFA-C3C7-4D0A-841E-604D0B1F698A}" type="datetimeFigureOut">
              <a:rPr lang="pl-PL" smtClean="0"/>
              <a:pPr/>
              <a:t>2013-12-07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903C777-1D87-48D7-AA47-5ACE7BE9D56D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url?sa=i&amp;rct=j&amp;q=&amp;esrc=s&amp;frm=1&amp;source=images&amp;cd=&amp;cad=rja&amp;docid=HP3lgv5q6N7uyM&amp;tbnid=pxP4bVKA4rzuQM:&amp;ved=0CAUQjRw&amp;url=http://ksturow.pl/koszykowka-w-polsce-kilka-faktow/&amp;ei=XqKcUqLZGrG20QW_vIDoCA&amp;psig=AFQjCNH2N_AJqsnjsGI_eElk713VuwygaA&amp;ust=1386082985673247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pl/url?sa=i&amp;rct=j&amp;q=&amp;esrc=s&amp;frm=1&amp;source=images&amp;cd=&amp;cad=rja&amp;docid=maviQGmii7OY-M&amp;tbnid=8X3maluqYsIvfM:&amp;ved=0CAUQjRw&amp;url=http://sport.interia.pl/pilka-reczna&amp;ei=SqycUpP-N-vI0AW52oDIBQ&amp;psig=AFQjCNFBgEBd-DD9PW2ZbOvcch5HfsDbMg&amp;ust=1386085702675937" TargetMode="External"/><Relationship Id="rId2" Type="http://schemas.openxmlformats.org/officeDocument/2006/relationships/hyperlink" Target="http://www.google.pl/url?sa=i&amp;rct=j&amp;q=&amp;esrc=s&amp;frm=1&amp;source=images&amp;cd=&amp;cad=rja&amp;docid=mExCwfGgQLdqmM&amp;tbnid=9rZ6MzM0UGHu0M:&amp;ved=0CAUQjRw&amp;url=http://wychowaniefizyczne.net/konspekt-lekcji-wychowania-fizycznego-pilka-reczna-podania-jednoracz-polgorne-i-chwyty-oburacz/&amp;ei=0aucUpKsMpOk0AWnzYHwCw&amp;psig=AFQjCNFBgEBd-DD9PW2ZbOvcch5HfsDbMg&amp;ust=1386085702675937" TargetMode="Externa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jpeg"/><Relationship Id="rId5" Type="http://schemas.openxmlformats.org/officeDocument/2006/relationships/hyperlink" Target="http://www.google.pl/url?sa=i&amp;source=images&amp;cd=&amp;cad=rja&amp;docid=0FY54HgqNEmk1M&amp;tbnid=L_ufRVjERWOsGM:&amp;ved=0CAgQjRwwAA&amp;url=http://www.poznan.pl/mim/sport/news/zapelnijmy-arene,49026.html&amp;ei=raycUvjpGs6shQeWv4HwCw&amp;psig=AFQjCNEkq_eFRBw0dSdSSmHTbJTWUzJgmg&amp;ust=1386085933481636" TargetMode="External"/><Relationship Id="rId4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539552" y="692696"/>
            <a:ext cx="8062912" cy="1109985"/>
          </a:xfrm>
        </p:spPr>
        <p:txBody>
          <a:bodyPr/>
          <a:lstStyle/>
          <a:p>
            <a:pPr algn="ctr"/>
            <a:r>
              <a:rPr lang="pl-PL" dirty="0" smtClean="0"/>
              <a:t>Popular </a:t>
            </a:r>
            <a:r>
              <a:rPr lang="pl-PL" dirty="0" smtClean="0"/>
              <a:t>Sports </a:t>
            </a:r>
            <a:r>
              <a:rPr lang="en-US" dirty="0" smtClean="0"/>
              <a:t>in</a:t>
            </a:r>
            <a:r>
              <a:rPr lang="pl-PL" dirty="0" smtClean="0"/>
              <a:t> Poland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691680" y="6137920"/>
            <a:ext cx="6336704" cy="720080"/>
          </a:xfrm>
        </p:spPr>
        <p:txBody>
          <a:bodyPr>
            <a:normAutofit/>
          </a:bodyPr>
          <a:lstStyle/>
          <a:p>
            <a:pPr algn="ctr"/>
            <a:r>
              <a:rPr lang="pl-PL" sz="3600" dirty="0" smtClean="0">
                <a:solidFill>
                  <a:srgbClr val="00B050"/>
                </a:solidFill>
              </a:rPr>
              <a:t>Jakub Kępiński</a:t>
            </a:r>
            <a:endParaRPr lang="pl-PL" sz="3600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43808" y="2276872"/>
            <a:ext cx="3456384" cy="36004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glow rad="101600">
              <a:schemeClr val="accent5">
                <a:satMod val="175000"/>
                <a:alpha val="40000"/>
              </a:schemeClr>
            </a:glow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bliqueTopRigh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cxnSp>
        <p:nvCxnSpPr>
          <p:cNvPr id="6" name="Łącznik łamany 5"/>
          <p:cNvCxnSpPr/>
          <p:nvPr/>
        </p:nvCxnSpPr>
        <p:spPr>
          <a:xfrm rot="5400000" flipH="1" flipV="1">
            <a:off x="2843808" y="3573016"/>
            <a:ext cx="12700" cy="12700"/>
          </a:xfrm>
          <a:prstGeom prst="bentConnector3">
            <a:avLst>
              <a:gd name="adj1" fmla="val 180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wiazda 5-ramienna 12"/>
          <p:cNvSpPr/>
          <p:nvPr/>
        </p:nvSpPr>
        <p:spPr>
          <a:xfrm>
            <a:off x="539552" y="2708920"/>
            <a:ext cx="1728192" cy="18002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Gwiazda 5-ramienna 13"/>
          <p:cNvSpPr/>
          <p:nvPr/>
        </p:nvSpPr>
        <p:spPr>
          <a:xfrm>
            <a:off x="6948264" y="2636912"/>
            <a:ext cx="1728192" cy="1944216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347864" y="0"/>
            <a:ext cx="5796136" cy="2060848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7030A0"/>
                </a:solidFill>
              </a:rPr>
              <a:t>Popular </a:t>
            </a:r>
            <a:r>
              <a:rPr lang="pl-PL" dirty="0" err="1">
                <a:solidFill>
                  <a:srgbClr val="7030A0"/>
                </a:solidFill>
              </a:rPr>
              <a:t>s</a:t>
            </a:r>
            <a:r>
              <a:rPr lang="pl-PL" dirty="0" err="1" smtClean="0">
                <a:solidFill>
                  <a:srgbClr val="7030A0"/>
                </a:solidFill>
              </a:rPr>
              <a:t>ports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in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smtClean="0">
                <a:solidFill>
                  <a:srgbClr val="7030A0"/>
                </a:solidFill>
              </a:rPr>
              <a:t>Poland:</a:t>
            </a:r>
            <a:r>
              <a:rPr lang="pl-PL" dirty="0" smtClean="0">
                <a:solidFill>
                  <a:srgbClr val="7030A0"/>
                </a:solidFill>
              </a:rPr>
              <a:t/>
            </a:r>
            <a:br>
              <a:rPr lang="pl-PL" dirty="0" smtClean="0">
                <a:solidFill>
                  <a:srgbClr val="7030A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FOOTBALL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7" name="Symbol zastępczy zawartości 6" descr="imagesYAPHCCWJ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0" y="2227062"/>
            <a:ext cx="9144000" cy="46309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29" name="Picture 5" descr="C:\Users\KUBA\Pictures\imagesYIJOE1H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00325" cy="223224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771800" y="0"/>
            <a:ext cx="5915000" cy="1844824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7030A0"/>
                </a:solidFill>
              </a:rPr>
              <a:t>Popular </a:t>
            </a:r>
            <a:r>
              <a:rPr lang="pl-PL" dirty="0" err="1">
                <a:solidFill>
                  <a:srgbClr val="7030A0"/>
                </a:solidFill>
              </a:rPr>
              <a:t>s</a:t>
            </a:r>
            <a:r>
              <a:rPr lang="pl-PL" dirty="0" err="1" smtClean="0">
                <a:solidFill>
                  <a:srgbClr val="7030A0"/>
                </a:solidFill>
              </a:rPr>
              <a:t>ports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in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smtClean="0">
                <a:solidFill>
                  <a:srgbClr val="7030A0"/>
                </a:solidFill>
              </a:rPr>
              <a:t>Poland:</a:t>
            </a:r>
            <a:r>
              <a:rPr lang="pl-PL" dirty="0" smtClean="0">
                <a:solidFill>
                  <a:srgbClr val="7030A0"/>
                </a:solidFill>
              </a:rPr>
              <a:t/>
            </a:r>
            <a:br>
              <a:rPr lang="pl-PL" dirty="0" smtClean="0">
                <a:solidFill>
                  <a:srgbClr val="7030A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BASKETBALL</a:t>
            </a:r>
            <a:endParaRPr lang="pl-PL" dirty="0">
              <a:solidFill>
                <a:srgbClr val="FF0000"/>
              </a:solidFill>
            </a:endParaRPr>
          </a:p>
        </p:txBody>
      </p:sp>
      <p:pic>
        <p:nvPicPr>
          <p:cNvPr id="9" name="Symbol zastępczy zawartości 8" descr="K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305050" cy="19812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8436" name="AutoShape 4" descr="data:image/jpeg;base64,/9j/4AAQSkZJRgABAQAAAQABAAD/2wCEAAkGBhISERUUExQWFBUVFxgaFxcYGBgXGBcYGBQaFxccFxcaHCYeFxkjHBUXHy8gIycpLCwsFx4xNTAqNSYrLCkBCQoKDgwOGg8PGi8kHyUsLCkpLCosLCwuLCwpKSwsKSwsLCwsLCwsLCwsKSwsKSwsLCwsKSksLCwsLCwsLCwsLP/AABEIANAA8gMBIgACEQEDEQH/xAAcAAACAgMBAQAAAAAAAAAAAAAFBgQHAAIDAQj/xABFEAACAQIEBAQEAggEBAQHAAABAhEAAwQFEiEGMUFREyJhcTKBkaFCUgcUI3KxwdHwFTNigpKisuEWwtLxJENTY3PD4v/EABsBAAIDAQEBAAAAAAAAAAAAAAMEAQIFAAYH/8QALhEAAgICAgEDAgUEAwEAAAAAAQIAEQMhEjEEEyJBUWEFFDJxgZHB0fAzseEj/9oADAMBAAIRAxEAPwCrMC51CnbKrx0ik/L7Xmp1y/DQKMrkdSGxh+4XS7Cn2qOjEVJs2JrL+Hg1dC7GdSY0LN8SVhsXCn5Cp1vGjb++lCxaldvetDbIqxyMLjGTBh8jCrCFTipatcQw1zQu4zCuuFcsd6ovkm6i+b8NQrzHxDa3tudc8Q0oaia+le3b/kpk5IoMSla+YAzBJJpbx2H3poxO9CcTZrLJsxzoUIv3LZFcGLdz/GjF/D1CW1vVufEXKs2tz2xhNXMCfYUVyfgtMVdFrX4ZYNpOnWNQBIBEjYwRzrjhbe4pjyIuMRaKAkq4YgDkoEsfYCaW/M5AdGJg28AZr+je9Z8Iqwui9dFtSqFfM76bZYEnSrEESTt9KBZxkVzDOEvgIxGpZYQRJBg8tiCCOY7birpQMmIF+1c0pbQJfViQCCVuW23Bn/NYQOeodqALl5u3WOJCO6Yq++GdwvwkarelZOqWMCfyKY2pxfLcdxv0QepVeIwL2/jUr+8CPXr6b1xUSKsrhDP8RN+/jSEsrdCMt34VvEToVCNR0qAT2JB3k1Dxd20cTdsYtVgsSt5VRGRW81thpGkoRHpz+R/ztfqE4eMTpTEGvDT7huC0BPjkuSSttbY0k7/EZ79F9yTynTOv0ceGguW7jOCYClAIgCZfVuZP5RsRvzoq+ZjMo3jsNDcRqwetEL2VkV1xHDeJRdTWbmkiQwUlSImdQkRFHGVG6MocTp+oQ5Y/SMVgfq40iBs+8D001vi3wmZOCtxsPiCAIcFkaOQ2MTueopUwyKGl08ReoDFDv1DLyNM+TjK1ZXYXFYEGHLsoYEEHy7GCKA6Km1Bv7SQSdGDcw4Kxdk7KrydtDbn5GI61thckx10eG4IVd/2jKdJjpuW39NqdsdxRhNnF5GgHYbmDHIR6cqWM641UlhYBMrp1naNzMA7zvQ0yZW+JLIn1gPKMtbE3RbQgEgmTygUQxfBOJVSf2bgc4btz5iuXB2KW3f1NcW3CkAsJBkjbmKb8zxdlrFw6rLnSYKwDJ25TNFy5XV6HUGiAizEZeFsUQCLJg7jdP61lWbbxCAASNgO1ZQvXf6S3p/eVlktiWp7wVoaRSjkaQBTngztVaAEIzEmhJVgQa9xI8tcjc3rtdQtAG8mr+PkHLfxK+fib8oa7Op5hT5R61tet7VJw/D+IYgi2wHqQAPrRjD8Hu3+ZcVfRdz/KpzZsQ+YT8NR1wccmop4gipmAw7N8ILbdBNO+C4Xw9s6iutu7b/QcqJqwGygAdhtWUfIprAmlfs4CI65BiG3Fsj3gfY1h4TxLDko92p5L1mqubyXbUVXx1U2Im4XgAQWvs7dktaQY9WbmT2EfOu139GmEvrqw967aiQQfPDDnqDeYEdpFNIeudh9GIBGwugq376iVP/CGB9l7VGPJujJfFq4tWv0O2D/mX7zfu6Fn7Ej69KS+OeATl5V0drlhzpBYeZHgmGI2IIGx25R2m8gaHcRZWmJw12zckKyncAEqRurLO0ggH5UwwsVFitip8/4RN6ZMqybEOyXEGkAg6jtIkTHfamHLuEsJaYONRAG3iEbnmDpime1irIEeIoPz2+1Z9EmM4vw/j7sn9BB2MyC01u+GY6r2nxSWhlRLYH7Jo5j4xPWo/wD4IwuL8O9fa7bu21DWyt2AqHkQIgnaD3ip2cP5FbnAnY8wq6iY9l+471M8NzcRYlrB1aZjXbaCIPdTIg9R0mmkMq4A6iXxnwY94APedDbDNhwVDJdLRqW4AARd2A1TAHpNQbeWs+Gs/rFkNfwisE0sD4iAEqNzDfCIDdRtsTTDxTmJuXbhZoCgLY0nlyZnb/WTtG8BfUio+Fw2pXdDsqg7t5te25MGeRI2jkKC2T3cRHceEnFyOvp/j+ZG4bzG49hblyA1zUyqRuquvlI6yQJjnpgnnUi0QPLyDQPZvw/Xl8xS/wATrf8AEGIskkLM2iACpEaogfF135iIoxh1ZrNu5eQr5Rqt+WS7svhg7jTzkjnymN6uCD1A5Mb46LfMk4HhyyXFxhOr4QBJY+nYetTsWqunhKFCeKFbyyhQkKYEgPpaJO4O+1LuJ4yWyym+xTxp0gKdrY8pOr1IO4jYwORp0weKsYnCg2XQ+ERAU94GmOkyI9YowBIuBZie4Pzz9HAuHxGvRA6j+nMmhWL/AEZ4RUBey7nUssWa2SCGnSqkaVkD4gTuKsnC2WaHcyfwqOS/1PrQXM8QbovHdbanQG5FmUwSB+JAxI7kj2q1sosGUPu7lZv+jbCt4j+LdtWbSsXubEax+BAwloEyZ7dZhDuZWu+kmOkjeJ2mOsVa/wCk/NTbt28PO7iYj8AMSfysSCI321b71WlXXyMg+YM41g7/AAw9CP4VrcwD/ln5iihrV6MPMaV9EGCjhX/KfpXlE6yp/O/aW/L/AHm+TPFNuDu7Uq8P4RnYACrRyLhQQC29LsxhaFxc8T3pwylreFXVcjxCOv4fQeveiL5DbtrqjlFJ/EFvXciTue9Z+fIVNCaeADItHqN2XZoL07zRa2SKUMiTwSu8yRTgbo586Ah5CRlFHU2msqO+LArn/iANE6gqJk4muFy/FRLmPA3JoLmfEiJyIqC0uuOHLuYAe9DbuaasRhragy18GecBEZ2n0gR7mk/F8TOxMQPUminCOJtLeLveW5e0kKBMIuxaCRueUn0q+Oy1nqTkChSPmWhrrmbo8x6DalocVWiP862O8sFI77GDQXO+OkKi3YOrcFnHKByAPUk7k8tqcbMoF3El8dyaqNWEyPDKT+zDMST5iW5npJ2G/KiP6hZ/+lb/AOBf6Uv4DMy9lbk7qQT7dfsagPxot9rtuwC6JbcveEaAY0hFM+cliJI2gGCTMCQipbIHJN2ZLVi9+4AJghQCIRUmNJaPibSxjsFnmKGnN7l13ughJY2lJ5C2fiMjmZEz79q8XOScWuHtLptW9ngAeaBLE9hstEcpy9D4utSltJthYIEvDNpJnXsVGodWcdIqAeR1COgxL7xsgEfYQYuS3CfDxCBfNNu4rarbCDszRKSIJkDltNF8TkNpbdtzukqrgSoZGYQxK7ghiG58jFBs+zV7Fi0pkML5tGR8Si07hj+YwBvW2NzbwLLoXbTdElSRCTu4Se8nbZQKj2KZYetlQAHV6AknOsss28Stq15Q+nxJLFbbSAh3PxEHkfeon/hzwMVf03HuAoutfyW9JBEci51av9g7mi1m/ZfBvaKEOZGncXHfmrR8Wrde8b8wKN5AqhXLAi6WJu6tj6GeqwRRALOouzsBxMpfijhDEXbWGsoniYhLrW9Y2D2nDOtxjEBf2er0LkCTzJ5ZiLOWKMPacYi6xH6xcGyDoUX93cAd5J3gVY2Ewto3mTVqtNIXsymSUDgeZVYmIO0x0ofmHBOBwyjRbJZjptWtROpzyA6hRzPYA0UXUEO5LyfN2FrQgZgTIcnZEIG++5MmFA51LxkKEt/mZFjsJLR/ybnqSaHrhLeHMFi8W2Ziu3nUqIQDaJOkCdpiofEOMu2sMz7m6UJiSVtqVKDYmNXmYz6HoBVbPUn7xM/SpjUuYwaDOlAp+TH+tJk8q9xF4sxLEkk1pXSBNprS69Y7xQ/F4mpq5INSX4te0EOYV7VuBhPUEtTgzLQigkb1ZOExCqtV5keKAUUVv5yZgGl3yVDYsPKM+cZhKQD1FJWI812T0ojYxeqQT0mhd6dRNZuZraaWJAgqbYXM4ujtNPuBuAie/wBpqq7Vz9p8/wCdWXkr6rI7ir4pXyBJuIRSKV80vuG02zt1NGc2xHh22bsP+1Id/HsSTPOjKjOdQClV7m2bZoy+UNJ69h7UAuX2PMzUp7cmTXF7FMogSCZ+Uiu5ipfDt8ri7UHmWB9R4bVwuYeooco6MOasKlvcCINQoYGH7yBie4j39ahX7BA1dJggdK0zRxadjJEEzHpU7G4gWylthLMmq5H4A2yx3OzfT1FZaow2JuGrAHzGPI8Mb2X4m1Mh7NxR7m2Y+8V04HykWcMXuDzPpdLQMNEEWwUPQ+cmR1H5TULgjFi1e8Nm8r/CekGt7vFNixmRsvc81y6WLMCoQBNFhN+QAgwerM22oAPYti5l+RyUlB87krKtF1rj25t2w5a9fuMG13S+yW2AAKgnYxsGB3JFN2EuBU13GPk2Inyz/pHUnpM0p45jexNm2DaSxZYXFsoZ8S6DIe5A0+GHOqJJJCyKOWR4TK11iQ5OkEyqMTA0iBBIkz70YCuonmYsdwTxjmHk8V7J02wtxVceYNPg6oVtoF2TqmBvUXh7XdtjEX7avb8TyA/EzLOkqp2IDbA9Y9Jotnem+fDYakKurbT5XXQxPoJB+VCs+fWFwtk6LdrSCw30ADyqo63G6joOdDaExOQhUf1+kP5Ni2XEeJcC+csrGRFtl5b+0Anrv2NdcTiBfxKB5WzcOhSDHiaPMdRmNJMCOvy2BrnNsKrgjwWeGdQCFeNIa6PxL5SpIHMg9SQaxmNN6yFUTdRla0bekhoMSsmNgdxO3PlRFOqgGBu4T4muolpFVSbgI8JUG69JgclAqNlKNcc3mJZ2BU6h/lifMqmNgSOQ37k1xy7EMbjO5liq+YxAkS2npG4UD/Se9TsJiVtm4CxgEEAmTuswvfedqhn3OC6nHFWla8LbEnQoMbLsH1AbDcTpMegqDxTi7dvCX7jEQ0Km4MwsCPmWqW1tlAuGGZnhwQNtXRDz2hV57gGteIOHLeKtFHHSARzBggVAfiLM7jyNShCZrxm2onn2Rvhbmhx7HoR3nvQLFXaKpDdShFaM0xGJoPisRPrXuLxU1CV5plVqUuZq/vasrr4TVlXsS1S0souHSKIAEtQjJmgCjHjxWLkazN7Hj4jqT8uHmHqCPtWuMt+QmswF8Fl96kZxbhaUydwvzF2wvmkU/wDDN8lYpMy20C0f3zpx4eTSYNHxwGfqG8bghdtsh/ECJ6jsfkaqvFq1t2tuIZDB/qPQ8x71byCq0/S3hTae1iAPK823/eG6H5rqHyHenMXdTMydQQLorNqWEzn1rumb+tNFYC4fZBQvMbexiuSZsO9RsbmINRxnXCWf3tYa6m6vLD36j67VLvXRcd7kyHO37qqFH8J+dAMmzYuf1YgsGlkIE6Sfinsp2+fvVlcI8E2wAl1vEgajzgBvwwOnPnSLYyvtm/g8zGAMjfAr+Yl5dmsXI28h1JBksJh1juIBj1ph4jwljGhbyrpxCJAJEah+Xfmd9j/WrIw+Es2drdtU9kC/wFd7jK4hgCOxFQNdRZ8/NuVSo+B10pdvwJd1tr+6hC/9bP8ASmjM+IWZMKy29dm+dOoHzoSQLZKcyCdXLdY35GjWO4XtFIsgWSHV4UQpK3BcIgctRHMdyd6QL+MxuGueDdSyiHUQqNcAUuSWIkBXkkyR1J2FMB1rcRZHyPfyY0PnZKy8BtMtbEwCRyuMDAInpJ26UAzUtcto9oQLpcXCOjAg+XqNS7mSeUbCoNkXLhFtCWGwJ7k7Sego7greg3svLAPoS5afs7SY3HIxp+dBBZr+kYGJcZF9/wBv/JByFFGqy2yNtETM8+XJgdJHqKN4O6ttRbtzKS7NES0gCARsJEARvuaR7n6xrCoLjXZjR+KZgg9BHU8hE03lRajDowe+zA3X5gEDlJ6KJA9yebbcpNXD+Tg4tV3e/wD2MF3EbiBpXbUv5SxgMO6kyszsV9ak4PETdB3KFZB7lZHLqPNt7UKtY1FGl2VplSATOhyNuUbGTzojasuiW7hIGlmAA5FQCoO3fbbpNWKkNymddrw/pCuYKAqsQSA6kgeu0/KZ+VSeW0z1k++1Q0v+InmBWZUCec7EiOm9dcutkW0nfyr/AAqhOqElV3uQeIuHreLtFHG8bN1BqgOLMju4S6UuiOelujCe/wBK+mClBOI8gw+LtG3dUGeR6qe4NXxscZksnMT5SvMSa0Wmving5sJea23m2lWiNQJ2Pv3pafCEGtRXDDUTKkdzzx271ldxhDXldYnblmLa8MxUhLlcMW0ma0tXK8+31nt8yC6EPZassvuP40Wz4eUUBwWNAZfcfxo5xB29KC8QcU0C5W+m5T1g0kBhzpBw+zinzJLspTGIxPPDds0u/pMyg4jLL6j4kUXF7zbOv7gEfOj4eIrs1sMpU8mBB9iIP2ppTRuIPPkcXietb/rbd6m4/LPBu3LR523dD66GKz84B+dQ2tVp2DEep1THGsfHMdhJPIAdSeQHeuHgbfWmLgHKPExethK2FL/7idKfclv9tUchQTLqCxqOnD2RJhbYDDzwGut1Lc9I9F5AfPrUh85vprY4lbBIGlY1H/dvBqfdwrwCBMj796XL/DOvxDd8zsIQ7lU7mOtZHPk3uNTWKALQFxm4X4zxJYC7cS4swTt9eUj70+pjEYc9qqbhrg24t2EJ0bEEhoiehI5jt17VZWdA28ONIkqBy57d6jsmticVWhXZmlzijCI+g3QrTEGRv7/Oouf4e1iLJgg7+Vh0PcVWuaZ0ly6BiLGpBvIO8TzEGfWmjLLAssnhXDcw94Surco2nYauo96sRrcrXE2DJ+UZStpbAM62cnYiPKrEztuOveYpf4pxB/xO6yEhra2kkdxaD/8A7IpgxnEdnDMpuamdA3hoBz1Hclogco+tV9muduzXHGz3GLM3WT2HQAQO8AU2ULIAsrgyqmY5Mm/t9YcvcSYkvoTSrNBuXNI1GBAkxuYgSZiNuldMvPhlpMswieZGrmT6kT9aSMHnd0Dww20kkx5t9z5udM2WXPWrY8Bu2Mrn8xWBGNavuHidqm8P4+bptXXOl1gSeRBnbt/2oeOVCMwaNxzo+UDjEE7uWDfxrm/FvdEWBHKYkx89vlR7L750idjSxwDjfGtsfysA372kfyg/OjeeZoLCSI1fwrGsqSTNMAMAok/MMaFEDnSzZzRvFM1Gy/NDdJLHnWtqDdPzq3Lkbh0xhQRIH6QsuF2ytz8StE+jAyPqBVVX8FB5VbvFmIHgoJ+Jj/yj/wDofWq7xtoTNNY8hGotkw8twOMKe1ZU6aymOcW9Iw1eO9eI0VIuWa5m3WXPbOl9zjcvkU78QNv8qSXtU24u5rs237os+4EH7ihZdATP8hKIMDBvN86deHr+wFI5HmpqyHE6QAaJimbmFiNl9+W1d7F2agY69CA15g7+1MgxErqU9+kjJNOPxDDk7K4/3W1n7hvrSZct7wZq2+PLYa+f3F/nVbZnhoJimcOUnRgcuGhyg3DYVrjqiDU7sFUdyTA36CevSrOynhNMAg/bLeN+G1KpUaEGwAJJMtcYz1gUr/o/yc3sahg6bSs7xzPlKKo9Szj6GnbibGg3MPC6Ctsi4g/A2xj5KB/71XynNcRC+LjBPIwrhMzAHTlUzAOhbU0EDp6/0pVwTeIT6GiSZkE8gUMSVJkwAB37+3pWbyvuPugHUk8ZcZvaa0mGtl3YA7HSAsmWkjYbHf2rXKeK/Gu/q1wkvcXUIB+GSs6htuZHyoPnWcW7pPiXhrjShCDw7fYQCGjbmKI8N21t3rLOy3Jt6bdxZCh5kqQeUyYnv60dTcgjitESXieGAguHZyVZQTzAIIG0gEiTHao+S5M1q2LbGdO4P16U2Y+6vIjc0OaJ9qluqi63/WIXGBm+o/Kn3JpUzA7UY4jx4bEvBnTt9pP3Y0Bxt6a08YpBM7J+smRsvSWpuyylrL0/v50x4JooogjDwfatcHw5exbFbYAUfE5+Ff8A1N1gfaifDfD7YkyZW0p3bqT+VfXuelPtpEtIEtgKqjYD+9yaTz5a1GMWO5BweEt4LDLbU7IOZ2LMdyx9Sd6Rs+zU3XO+1GeK8wMwCRtvSnbtlm33rKY82mxhQKLhvKW0rvU/CDfVUK3bhQOVdbuJFm2zsdgNvU9APc0USzQFxfipvBR/8tQPm3mP20/SlvFLtUu5iNbFjuWMn3NQcbc2o6jcGwpYML1lcy1ZTVRGOprmRW9axWXPdGaFaNYYzhV/0s4/83/moRRbJ2m1dXtpb+Kn+VUybWJ+Uvsv6QdbWWHvR4KBp9IoNbWH9jRcPsPlV06mM43Dt7F//D+0fOpOWtIBpeuYsFAs8zypgywaVk9qKG3E3FCKHHoK3dR5MBB9hBFV7jrsmrW4zsi5hTPOVM9t/wDvVOYklXZW5qY/nPsZpjx6JMVzE8RGjgnipcA18lNRvKihh+EIXJBHY6hy7fSRdzYXm8WIktCgQojyiB85pPmjlsFcNZMRPiNPcG4f/T96vnQHcv4uQi1qHssx4UHmZI5f3tXTFYF7wIW54U8mjUR8pFLdvGCDLbGOX97U0ZPcV1EtH3MnflSToU2I2MgJoyJ/gOaWI/VcZYxKgybbpbUz20uD/wBVe5dicTbPhYqx4DMVZdIHhl16qVJAkbkTzmBFE8JwzN7WMQVHPRpnly807daYs20eH4b+hmevQzR+fJdiAoIdE/zOz3SyqxO8CajZhjNNuF3d/KsfmOw+5rhbzNCvxCOnyHOoOUYk3sQWEBbchR1JOxY+24HvVDqWX3RE4ls2lvEWdQUgEyZ8xJ3EnkRB+dAgpn0o3ml1XvXGXkXaPaYX7RUJbW9PY26ETzYwSSJJwNum3hnIWxNwIvlUbu35V9PU8h8+1L+X4Usyqo1FiAAOpOw+9XLlOBTCWFtru3N2/MxG59hyHoKvmyhFgMWMu0J2bKWkW2g0qogD++tRsbihbQtXI4jUefvS9n95mMTAFY75LmpjxVAGaY4u5JNeZbZJYGuLpuYotlViSP41CC44dCTXSYpK43zvVd8BT5bfxfvkfyFOWc41cPYuX25W1JE9W5KvzYgVTlrEFiWYyzEknuSZJpzDjv3GKZMlahJcXHWo2KxdRb9+N6EYrHEmOlOJisxTLn1UmNid/wC/61lCDcrKY9OJ+oZbgrw1tWprAn0aamiXDpm8V6MjA/IT/EChpFFuFDGJHqrj7T/KuPUX8j/jb9pyuWocipRuQtZmaxcPvUDH3oU1RTqYbdTphL0sPU03W7/k+wpHwt74aPZfee9fW0h2QFnY8lHcn0H8aum9RXLDmJy1sQjW1E6h8h2JNVvxZwqtpWY4i21+1Gq0oHmEiYfVMgEsPLvBFNmfcX6h4OFYraHxXBs109ww5L7c/bmlGFuS6hlnzA8iO1Nqyoddw2PwMj47yaB6H+YtotWPjMvX9TsoR8NpR6/DJ+9ccvy2ziblu2LFpRccJssEA7yGWCDAP0qRmrRPYSB7DYfwrsuXkARB/kzgPEmyRcru/hiRBO/XtXuCzG8hAIjf5RU3FDzHtNd7NreSJ9Dy2q/qCtid6Fm5vlPF7K5LExH2/pvU6/xEbroob5nksz0+YoZdypSxIWD6V5hspYHyiI6n71Ps+Is+Nr2YVxGMYJ5Z1BSSfygc/lv1odlWb3LDFl3J5g8vn9qnZ7psYUKp81xhrPUhRJHtOml2ziAagLYuWB4andwdz/e9cw8Gur8q5jAOfMfKvrzPsKIhrZlMgJ6jz+jXCh7zXDv4Kyv7z+WfkA31pxx+P6TvSfwS4sWgd/2gM/Xb+H3o3gEN24S3wikPIy82h8OLgIaw7i3bLtzbkKV8zzAsxqdn+Y/hHKlvxCTS9XGsa/Mk4dJNM2W4eFmguXWZNTeLeIVwGDN3YufLaXnNwgxI/KI1H2jqKZRSdCUzOFG4jfpd4pDFcGhkKQ94/wCqPKnymT6kdqRMNjAB2qBiL7O7Ox1MzFmJ5liZJPzNc62kxBV4zCbKS3KEcTi5FDya8rKKBUGTfcysrKyplZeVrIL7GNNd73Ct8CYBqxsNZWpbWARWGuKx3PVN+KuDoSl71hlMMCD612yzE+Hetv0VhPsdj9iasjOOH7bgyBVdZpl/hOV6dKEyle5p4PJTyVIh/NMsZ7xjlQvMcjZUJbYbxHOm/h8+Lhrb/ijSfUodJP2oZxFiJkRO0AfKl+PGYbE8uP0iNgW8sLuVJE0VzS61iwLK7PeAe6eR0H4E9J5kdveiHD+UJZttcvDyg62HoIge7GFj1NBcXiGvXXutzdiY7dh7AQPlRk1uNeJh9Z99D/uRbNsgb9a44xZX51NK71JwWEtsSHImNgx0qdjMt+HTs3rBG/IlVbM18pCISeprwhjhaxljUfKH+UkaR/1H6Uaz7ClWe2R5tRMx+EmQfaKUsZhmtsRvsdiQRqGxkevQxyII6U04XOjibHIG9bXn1dOZHckc/ee9TVqV+ZleStkZV66/xFXMMIgIHM/3zrezgJXatMYfPPfemTKQhtDlA5mhrfU5xS2IPw+Tt25ipl3AJaGk82P1A6UYw5Uih+Y2/FvbEJat/wCY52CqN2g9WjkO5o9RHttwJnuUJcS1OxKsy/uFoWfcox9iKCf+FjzXrRfMc3W+7sCEUQqCY0oohB9B9ZqC2esE8NfzBtXseXsdp9qsjkGviNZ/EVsSsNN8yGljwyQd2HQ8gf5mtntmCzGdjzphzDKldbWITdLo+jdPnzB9VqLfy8nSPzMBHccz9poeZiDUTUioWyyxFlfQUS/xEWrW3xGai6YWBQu9dJpI73DrvUy/ii5mssJJrk1TsEm9ERYcjiIZy5Aql2IVVBZiTAAUSST0AG9U5x7xWcdidSyLNsaLQPad3I6M38Ao6U+8cZidAwiGNUNeI7fhtk+vxEfujqaQ8TkYjlWl4wVNnuZHlcn0Oos1lSsZhNBqLWkDczCKmVlZWwE1M6a1ldPAPasrtTp9WYXGRzr3EcRW0G5FI2L4hbcLQm7imY7kmvOpkap7Bfw4MbePOM4zSIG9J+Z4/wAVprfCcPYm78Nto7kVJxHB91VkhpqTybZkjyPF8VqXuNvBKxgZ7u/8Y/lXHFYYSWIn36fWi+RZcbGEtWz8QWW9GbzN9CY+VC82vkyegOlR3fmPkOZ+Q61zJyNTI9T1MrFfkxXz3GlyLQ5A6n9/wqf3QZ92PahqrRbEYJUEcyd2PUk7mh92zp9RXVPUeMq404ic7nc1GV962xFyo2qry7H4h9AmJAt3JDgQrDm55gsSDuBPUBtRJ3AqFh8uuYS+rENpDCXAOkKYMkx5dmGx67dKhW7h/vpTIuR5hirCMqo1veNb6HIkxsRBXtuNo9KMPf8AG5mZlXCb5AIewfj9oE4py6MRcW2BCnYTtuA0D0Gr7UHwly8h0kNBIG28yYgAcyeXzorm+Gv2LxS+NLkBtyCGHwiGGx+GO9HODnsC8bt1lHgozKCfjeNtPcgTt3iqUS9GcVRfH5qbofHzJotWsHbDYtodhK2EMudvxn8Pb+fSkbPc5vYm7pgWrK7i2uwAnYEdT3J9dhUjH4k37zXbhkyWP3gfuryHsKiYNfIWPNzq9h0H0ipOStL1K4vCAoubb/eoJuWPNv8A+9S1w3cRRFrYMGK9xFoaRVOVxpcAFmMXBQF7D3sOeaRct/XzD6j/AJzXfH2QDb9Jj/hNCuCcRox1r/XrQ+zIT/FV+lM2cYbeB+En7bVLjkl/xMTyU9POfvuDbVnaelASfM3vTA+wA9aG47BFWnoaXKzsT7kKysmidy+MPh3xBEhNIUHkXZgqz6SZPpWYHAyQPWuP6TCRh8PhrYks/iPG3lVWVZ92af8AZ6UfGuwDLeRloaivhbmslmOpmJJJ6kmSa74rDgioGDwt1eampjOeR296u+jKJxYRbzHAajyqZgOFAyiRRbBYMM2/enPK8sXTTuNyVmXmSmMqvNOFdHIRQ7B5buQatfP8uEGkbwwLlXZyBB40BO5yGVjtWUcAFeUn6rR/0Vk+KbOCsmR21uJjkKVabeBsVzFJT0nnsy4vbLGsFVEDatL7KxiKjDH2kHmYD3NZYzC3caEIJ9P79aZ5WKnk+O7nuI3/AL+tKWY4sEkjkshR9yfc0xZ9jBbtlQfM+xPYdf79fakjFPrZbY5swUe7GBUsOOvman4fiu8h6g/G4yTXJGFzysYPSnbG8IYDxEsa3t3mWRBJ1RMnzArJg7bcjSNnOS3rWKNgA3GMFNI+JTyMdORBnlHPrVWxMu5rYPPw5NDXzucsRhCpg/XvUa5biiGJybG2V1XLD6Bz2Dgf8JMD1qAmKB57feqEEdxvHlx5R7Tc4l/b2iQfcdRVo8DYjGXbfi4h5tkRbXQqsQPxGAIXaB359pR8hw+Fa8v6ywFsbkQSHP5Wjkvf6dadOLeLVS1owrB3dfiTcW05TtyPQdvpLWClBYmYn4mGyOuFV/n6fz/3AnGfDuIzLFK1uEsWVKK+xLsWHiECR5QVABPY9DUXB/oyZ0JsY23cI2cRIU9pRtqlcLX8ZjUfDC4lu2toKWFuSFPlCghhuQDv6etNOXYKzleGPiXASzc406mjyoiyegO3vRTxfdTPLZfH/wDmG9wqgN9yqMxye5hzetXSpZTplZ0xAIid+RqPhPgAPaiuaYrxrlxm53Cx9BvsPYDb5ULsoQIG9Ikz02NWULy7rf7zxW2j1rviBsvtWvhGpF5P2Sn1I+1VhgNbnTh0xirDf/dT7sB/OnvNSAXPYn+NIeRtF+1/+S3/ANYqyMzwOt2UfmP8ZoyC0M8/+K+3Ip+394CweHlCTz517mWDlFMUxZflWkEHqK9x2HRbYnaDUcNbmaMm9QDl2F0iTXHF5Z4jl2G529gOQoj+toK0bMVqQKlcmTmYJu5II5UDzPKwOlN5x6nah2PshgagicjlYlYQ6Xg024DFgLSrm2HKmR0r3B5rtE0RCVhWrLDGeYuQaR0E3DR3G4zVQ/C4SWmilwRBLhIaSwlZUwWhWUtHKM3Apn4by+5bBMc+1LSNBB7VYWQX5QEikz3U3vxAn04icQ4bENdPPn8qsL9HmBZcMS4Acn4uumBt6CR965YpFduVdrWbm3aurEGAFPqZn6AE/KjeOfduYGZS68V+0G8Q48NcYj4V2HrBMn5mflFcuDcD4uKDnlaGr/cdl/mf9tB8xxMV3yPjFcNYu2xbJuPqKvIgHTCgg8gOfXnRlYF7M18mB08XhiGzr/MZ8RjMAMUcU2JBdQVCEiFKypKrp1E8+/OvOGsQMVicRigPIAtm2TsYA1uY6SXXbtFVmWn1qxeHlP8AhTeANVwrd2BAOskiNzExEfKi48vM9TP8zwh4+MHkSTS/sJpwvxJfxGMurqBsAMVEAaQGCpDAAnUJJknl0qEnC9i/mmIUibSKrOgJWLjqsAFYIHxN7k+1EuAMobD2rty8ptliBDbEIgmSOkkt9BXTgy8P1e/jH28e49wzzCJIAJ9Ib60RRYHL94tlcY3c4dCgor5P+3K+4nwFuzirluzq0JpHmMnVoDNB6gTG/UGtctyzGXBrsJcYA/EuwkbGCYn5VGxeIe5rdtnfUx6wzSdu+5q1c5xF2xglODAbSECkANptx8QX8XT6k9KBjUOSfgTV8nM/jJjQbJ1Z6lXXczvJc/aa1ur31JcHY7we+/WmPMP0inEYd7N20ssBDgnYggg6SOe3eiHFeLTE5ZbuvofETbACEEh2aGUb7SJkcp9qB8ScGphcOl3xW1kqpQgFWYqS2kiCsQTvq5dJq5V1vidQKZ8OXj6q0wNCvqP7QUl62ev1rcaehWo+IyDFJb8RrFxbZE6oB25ywBLIP3gKjYPEAMNW4POlipHc2MfkK/UnFl7z6D+td1bVbcdhIHtz+1e4zLwoDLurCfv/AN64BYG3ao6h/wBQkfL70XFPZgfowNXLfX9o3rBHzUVSmH2ce9XRgsYL9u1eAjxE5diDuPkdvlTGL9JnnPxcE8G/cSZbWkfibNi18oD5be3z/Ef5fKndroVSx5KCT7AT/Kqhu4oklm3LEk+53NXMxJObFmuD4496gm/NYLJNVqTCOHxtF7R1LQCxgzRnCEiqy1wZnWCkGkW9eNtyKtDGWtS1X3FWWncgbijY6OjKFipsSEmMBqdg8QKTRmBFTsJmnrV3w/SNYvIB7jmL9ZS6My9ayl/SMZ9VZ//Z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0" y="-1417638"/>
            <a:ext cx="3429000" cy="2952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 dirty="0"/>
          </a:p>
        </p:txBody>
      </p:sp>
      <p:pic>
        <p:nvPicPr>
          <p:cNvPr id="10" name="Symbol zastępczy zawartości 5" descr="imagesFO1MTG79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0" y="1988840"/>
            <a:ext cx="9144000" cy="486915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59832" y="0"/>
            <a:ext cx="6084168" cy="2420888"/>
          </a:xfrm>
        </p:spPr>
        <p:txBody>
          <a:bodyPr/>
          <a:lstStyle/>
          <a:p>
            <a:r>
              <a:rPr lang="pl-PL" dirty="0" smtClean="0">
                <a:solidFill>
                  <a:srgbClr val="7030A0"/>
                </a:solidFill>
              </a:rPr>
              <a:t>Popular </a:t>
            </a:r>
            <a:r>
              <a:rPr lang="pl-PL" dirty="0" err="1">
                <a:solidFill>
                  <a:srgbClr val="7030A0"/>
                </a:solidFill>
              </a:rPr>
              <a:t>s</a:t>
            </a:r>
            <a:r>
              <a:rPr lang="pl-PL" dirty="0" err="1" smtClean="0">
                <a:solidFill>
                  <a:srgbClr val="7030A0"/>
                </a:solidFill>
              </a:rPr>
              <a:t>ports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in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pl-PL" dirty="0" smtClean="0">
                <a:solidFill>
                  <a:srgbClr val="7030A0"/>
                </a:solidFill>
              </a:rPr>
              <a:t>Poland:</a:t>
            </a:r>
            <a:r>
              <a:rPr lang="pl-PL" dirty="0" smtClean="0">
                <a:solidFill>
                  <a:srgbClr val="7030A0"/>
                </a:solidFill>
              </a:rPr>
              <a:t/>
            </a:r>
            <a:br>
              <a:rPr lang="pl-PL" dirty="0" smtClean="0">
                <a:solidFill>
                  <a:srgbClr val="7030A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VOLLEYBALL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7" name="Symbol zastępczy zawartości 6"/>
          <p:cNvSpPr>
            <a:spLocks noGrp="1"/>
          </p:cNvSpPr>
          <p:nvPr>
            <p:ph idx="1"/>
          </p:nvPr>
        </p:nvSpPr>
        <p:spPr>
          <a:xfrm flipH="1" flipV="1">
            <a:off x="6876256" y="6857999"/>
            <a:ext cx="2267742" cy="45719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pic>
        <p:nvPicPr>
          <p:cNvPr id="19458" name="Picture 2" descr="C:\Users\KUBA\Pictures\images5VTYOCM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2" y="2492896"/>
            <a:ext cx="9144001" cy="43651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9460" name="Picture 4" descr="Katarzyna Skowrońska-Dolata /Łukasz Laskowski /Newspix.pl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678343" cy="242088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51920" y="0"/>
            <a:ext cx="5112568" cy="2132856"/>
          </a:xfrm>
        </p:spPr>
        <p:txBody>
          <a:bodyPr>
            <a:normAutofit/>
          </a:bodyPr>
          <a:lstStyle/>
          <a:p>
            <a:r>
              <a:rPr lang="pl-PL" dirty="0" smtClean="0">
                <a:solidFill>
                  <a:srgbClr val="7030A0"/>
                </a:solidFill>
              </a:rPr>
              <a:t>Popular </a:t>
            </a:r>
            <a:r>
              <a:rPr lang="pl-PL" dirty="0" err="1">
                <a:solidFill>
                  <a:srgbClr val="7030A0"/>
                </a:solidFill>
              </a:rPr>
              <a:t>s</a:t>
            </a:r>
            <a:r>
              <a:rPr lang="pl-PL" dirty="0" err="1" smtClean="0">
                <a:solidFill>
                  <a:srgbClr val="7030A0"/>
                </a:solidFill>
              </a:rPr>
              <a:t>ports</a:t>
            </a:r>
            <a:r>
              <a:rPr lang="pl-PL" dirty="0" smtClean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in</a:t>
            </a:r>
            <a:r>
              <a:rPr lang="pl-PL" dirty="0" smtClean="0">
                <a:solidFill>
                  <a:srgbClr val="7030A0"/>
                </a:solidFill>
              </a:rPr>
              <a:t> Poland</a:t>
            </a:r>
            <a:br>
              <a:rPr lang="pl-PL" dirty="0" smtClean="0">
                <a:solidFill>
                  <a:srgbClr val="7030A0"/>
                </a:solidFill>
              </a:rPr>
            </a:br>
            <a:r>
              <a:rPr lang="pl-PL" dirty="0" smtClean="0">
                <a:solidFill>
                  <a:srgbClr val="FF0000"/>
                </a:solidFill>
              </a:rPr>
              <a:t>HANDBALL</a:t>
            </a:r>
            <a:endParaRPr lang="pl-PL" dirty="0">
              <a:solidFill>
                <a:srgbClr val="FF0000"/>
              </a:solidFill>
            </a:endParaRPr>
          </a:p>
        </p:txBody>
      </p:sp>
      <p:sp>
        <p:nvSpPr>
          <p:cNvPr id="20482" name="AutoShape 2" descr="data:image/jpeg;base64,/9j/4AAQSkZJRgABAQAAAQABAAD/2wCEAAkGBhMSERATEBQUFRQUEhQVEhUSFQ8UFRQUFBAVFBQQFBQXHCYeFxkjGRQUHy8gIycpLCwsFR4xNTEqNSYrLCkBCQoKDgwOGg8PGikkHCQsLCksKSwpLCksLCwsKSkpLCwsLCwsKSwsLCwsKSwsKSkpKSwpKS8pLCkpKSkpKSwsKf/AABEIAK0BIwMBIgACEQEDEQH/xAAcAAACAgMBAQAAAAAAAAAAAAAEBQIDAAEGBwj/xABAEAABBAECAwYEAggEBQUAAAABAAIDEQQSIQUxQQYTIlFhcTKBkaEHsRQjQlKSwdHwFWKC4TOTssLxF0NjcqL/xAAaAQADAQEBAQAAAAAAAAAAAAABAgMABAUG/8QALxEAAgICAgECBQMCBwAAAAAAAAECEQMhEjFBBFEFEyJhcTKRobHBI0JSgdHw8f/aAAwDAQACEQMRAD8A8umxjqFI0MsUVN0jVU6cKL2PQDmcO6hK32DS6CeemlIX+IlNEDINcjMeekM2FXtiICLoGwvwuQk8deypDyCr25IKWqGsgySlBzrVnd+S02K0dGa0RY1SdCpadKkXrWbXk2LAW2ZC06TZVMdRQSNSsNM6EnNqZkWgy1hkVshVhjW9NFTe+1gUippAV76I2VTMe0YMcAINmSsVviWmNRUsag0Ums3HZW4rWmlFzt1Nx2WAaJVdKUbbVscW6NmpsrulNrlZKyxsFRordA3Rc556LbJiq2vtbpCjBML90WAl0clI6GS0kkEspbpbWJAmqWqUlixiNLFJYsYUnKKyOYkqkqcHNXKMYSi2oDuaTFvJATvJdQQRFk4GK14KqbYTLGh1DdKzCOV6rATHPwg1AliomKy2GakTG5Axt3TXHjFboNBTKpRYVUTEbOwVsgaQCWSRqLoaCJxMIu3WsmEt2WMLi9XwEqtzEVjmkZGRXLKth4pZO21U+OuSCQXItjO6v71CQgrHyUVqByoJl5IV62ZbVbyikFysrJUmbqfcbKUECNi1ssiiJIa0EkkAACySTQAHmvTeA9jMfHibJkgTZLvgiDe8az0LP2z6mwub/DuFjs6PvK8DHuaDyL9mt/6ifkvQ+JcaixI3uDQABybsXWaa2+ZSqSXasZ30hVkcX4hELERZH0HdQ6QPIho2Hugc/AizW1PAyKQjw5EDNBB6d7GPDIzzqiOYR3Zr8Q++lDJWBtim0SR7Ueq7xvDYJPFp09fAS0O9wNlV5Yr6ZwS/BKn2mfOPEeEyY80kMo0vjcWuHMbciD1BFEHyIQ5K7/8AGeOP9MifFXihDX1+8xxAv10kD5BefNBU69yiZmm1ZE+itFyxiwGMY32FK0IJaCjFkbqXEaw5YtNcpJQmlixYsYRFW443VjnAqeO0WrjNhD5KCBOQOaIzGWho8RZIk2SjyLKdYp2tIn45B2CPxpzppBr2DfuVZ2RbqUdApalxyTa3E08ijxFUl2VRN3RD5fJbfjdQq4zR3WaCpJosDTW6g6JSmlB5KUJ2SuxtBvDMitkbkgEJO2YNRgzQRSYUT5gorIZlvL5qhrUWgJhIslEBnmqMYbol70rQUytxAQrzZREiqjYikZsxsSmYljysjKBkbe7ZZiO5gqzurV7cTa0a0G9hXAZAMhviLdQIDhVhwFt+4r5rsuIyNy4Ii8EhwDnAGvG2w4Xzq7XnphN7cwbB8iOq7rEy9eGHMFPawghoNCQWTY6WTf8AqSZHpfkaH6rE+Nwruc+JjSatkjCeYYW69z6UR8l3HFuPyB8cDHEGRpc5w+IMaa0j1JB+nqg8bhUeQ2CUPEU8IABeC4Pjfv3b27EEajRHqrcrhOqeIzsBqw14JDaJ3aTte/RRll2m/C/ko8V3RxPbGNokjbqLrDni+el1BpPvpd/ZSNuLfIrfGu9M0jptQkLvEHCiOgAHQVVIbGySCui3JW3ZH9OiORgvHRRZGRzTgZoI3VGTICNkbBQvNqIRGxCr7tAJdHPSubkoFxpRjeg4hGoetIQTrElGAKROIN1bjsFbqF0dlULkZnPrkoY7yealO26RUUIDFrpC1YM/JA2W4skIR8VuKKHDDpu1tIFNhUWQCoPAtBwO0k2iZbItFsVRDGuFILLZ5KeNMpZLhS1gqmLhfVFxy7IcSqQmCzVjJmpXKWNasaAVYxgWARkIUGRhali3UAwhEx1HZXsZLmF3dDwtI1G6Avffy2XWH8NGtNEsJGx5Hf3Kb9m4nY2DExha0vY1z/3nFw1F33r5Kcec1rqfKwHyJ/u1yZJ70dUMarZy/Ffw2cGucwDYX4dvqOS4abAfGTqG18/75L6Fie3uruwRz6FeYdseFi3FvJw39COR+qMJtOmJOK8Hn0z91UXrUx3WmttdJEIxpCSmmogJZiGijp5rHyQZiLMmitRcelhkD4HFvmObXejm9UE8plwDs6ZzqcaYPq729EZVGNsytvR0MHaRs4DtJY/yHwn2PVdz2WyHSxljmF3+knl/NeecSxWwgVtXJF4XF55JYYu+kawuawCMloDT5NaRZ9/NclJ7PS9PjllT30N/xa7PuZHjzlhHiMTnVVgjUy/o76rzKMUvSu0MMmp2M6WSSN7WuaJH6xqIOk7EgkG915y5nmqwf+VeBPU+neLjNu1Lpk7tbc/ZRYVCVqojikbCkxhCo3CIjmsUVmjJo1LGh5GeSKaeisZiWEEFi/SViJdjFYms1FTCscsjbaLjh2REBon2UdIw6VTHDvaYmQEUlk0NGxFG7xJq7J8C13bPRQy5Rp2Qe2MtIWB1uTDUNKoxcLVuq8i2muiL2xU6J4zPF80xnw9TbQGMwnknLGkNopJOmNHaOfdikWhy3dPcgABLY2WVRS0BY7dIIhxLbaqaCCQmuIw1Sj3YB3SKTKSxUKXvNoiFvmPdFuhFrJmUNkeVknCjtmcMyjlgaPA4jckl3dj9r02Gyu7Rdl5Wyxujd+rJF1pJA25ozO4xI+GOZjgwGJpcSQLJPwWeW4r5K/AyXSNjc+fvTqN3osAgHT4auqPTkuOVI7lbQ97M4pZG5skutpqtgDy8v5pDxrhTy42RRLuQc620RdDkN+Z8jzTiB+h5b58ks7Vccijhe+/1rQ6KNu25eNyfQHf5eqSLbdISldvo8XyYaJ9NvooQNs0mjeGOkBKD/RXRu3Xo2cij5fRKTGLd1MbhTnl2VscYpBPWx5wTf0dAjYxqF8k9g44IWCh7BJyzdV5bdlpRUtMknWwnIznTEuf8h0CZYclPhd1BjPn5eh/IpLAfCuv4NwJskEb3F11WxqgCpZUkj0PQ5ljlLl5Q67WvuaJ12Swgm7NteRv4jvvyNHzAXD8bxQJH118Q/wBW/wCdr0bgPAIGuGqMPv8AfJP5rnPxN4U2DIaYwGsfECGjkCCQQPskhLlO/ct6n1EZYY4knp9nEY0VlSljoqeE/dE5Fc1fyeZYIcfa0ORSYwzCiEHkt5ooDK2vV/6TSHYzZRltE3gJ/SViCFrFuKNsuhsGimkY2QEkou1dHlXQWoTphj8Xa1VHsDa1Pn7UoNbYKzVoZSpi3KmOrZVGcqeRCbW8XG1Gk2kgdl8PEdIWSSa1DMwtKljDZBV2Z30XcPnp1J5I/wANlKcPBcHaiEdxB1gNbzUpbkVjqIPlSNI2VGPgu5orF7OSkajyTCKEhtadwjLWkHH3YJDlaRXVDumt1rMiI2dlvGxbS6OmUn5JmZuysEYchsnh56IzG4TMxjZZGuZE40HuB8XP4R15eiGvckoSk6SHuBGJMfuXjUGuIDbI+LdpNEHY6kbwbAETXNDGNJcTbSS7YGvEd/v1SbhU8XfygvkA0DuQ0sAvRbi/z3B2HnzVOZkSAkaiQd7bsD7qE0+i7i46O9h4mHAXu69vcbJF+IMZJxfIRH2LtW5/JMuyULNALt3HbzWu2jonPjjDtRY06gDs0lwoWOTqv7JIPi7BiwyzS4ROMwZwzZDcVp5sBM/8LjO4vckCztsbJ9gB91OWNg+FjaHIkXfruuj5yO9fC8slto544ZcNlWI3N5r0TsI6KTJbBkwxPjlBaC5jQ5rw0lha9tEXVVfULs+K/hBhS/8ADdLCSLGlwe3+F+/3VoXJWjzPVYJenycWeEBtrWREvWv/AEKAO2afnAOX/MR0f4K49U7JlJ9GRD7ElPUrOWovzR4mG0F6ZwKOsSGqFi9vVF8V/A19E4uQ1x/dmaWf/ttj7JjJ2ZnxooI3NshgFtILbrfdRzJ0PhpMhwx1PHpRH1Sj8XILZiu9ZG/KmlOMCNwlbY5pP+Ls1QY3n3jvpo/8LnxfqKZOjyobFElhIQodZVks5AXb5OfwZRCmW2q8Q63AJhk4BZRWYUL5xSpc+1fNjki1TDCSh4HirdItbDssUtwsSlQfI2JCjjc1OVtkrUDd1U5Db3eJGYjvNL5zurYZ1gBbwC6kwx+Dn4glDHG7XT8O4hbK9EBkKMyAHmreDYLS8X5q/OZsSh+FyHmlXRn2dbPhs00EmPDgHAovEzL2Uc8kIJ2y7X0j/BmZoA2U48aPfkuP/THA7EopmXIaDSbRk6FhFydLsPz+GsLrahH8OjafE4X5N6/P+iKy5tEbw3dwoOcep5mvQJt2dgZAGzzC5H7RNo+Fp6//AGP2C5ZStnsr00cMOeXb9gTD7KSvaXyM7uH951F5B6hjRf1pNONcF145YJmCLWx2prXvIY0UBoaDy257I5ma2UuDJJWEu9HD5k7hc/xLiz+8PcuDaBYXMH/E3+OjyU+Ss0PmeplUapfwcpx3GYHhsDXFrdjIRTX/AOZovb+aGxsM/vlvudvzTIcBn/8Ab1V5m2j7qnMx54a7wNffoOnS10vHkcedaHUsEZ/Kcrf5TLoYJaoTO030cR9A3cq0Oa0FoNmxbvn09bQ2NxZuppd4asOBBo20javkr+H4gc4FhMhHRu/zocvL0UWjqxz46itBuJhyuDn929zWNt2lpIY0b+Jw2vqR/RPOF9k3ZWLJkB/iYXBkQHMMou8XnR2Hog+DdqpcKQAHUwv/AF0NbOG7S0A8iB9SF6Tw7Djx2F0EjI4XysyI9ZpvdvbUkX8vSwqY8UZbE9R6zLjXFfan7+6Z5cH90Wvbs5pBafIg2D9V69jceE0EM7f24w6vLV8Q+RBHyXmn4jYMcM/6o2yVglHkA8nZp6hdNwcOiwsRn/wMcfd3j/7k/p04ycTl+KzjlxY8i8nTRcXHIog5d7hcg7OIO/0RkPGtt11cjwDqo8nluhOOZY0MHUn+X+6S/wCNjkuX492sD3kD4W7A/mb8v6KWaaUGPBbHplYHg7Ddcf8Ai61phxy02e9cD/B/sqH9oR6E9K3+6T9psp0rG6js26Hqeq48cWnZd1LRzOPi9VrIxy4bInGftSJDgBuFe3YGlVAGFDRBTDJyS4V6IcTgLHZIKa2I0jbqDEHiEIh7rFIdsNHZGtD451LRc6MEra2IT5LEtF9g/wCiu9lFuI602nlAAU5iNNhFSOKcaZzWVC6+SoDSOhTtzx1VbGtLlRuhUrAGSEcwUzxOIgbIriELO72rkk3D2bkpE7VlOO6HWQ4vbsrMPBIHqmfBsMEWUS8hrtkpbgoy9xdiAsfuEXxCTU1ayQDuCsx4C8GgTVbAgE3yAvqiqWyrxuTSitsE4fimR+loJP8Ae5T/ABeF+PS0WWm3HzNcvYJrwnhQij8TQwnmAdTj6ufy+Q5LcvE2ttrRQ9B5dVyyk5PXR2Yp4/TK4/VP38L/AJKsXh8ce8pBdZcPKz1+SOHFCf1btOnc+LcCgTd9FzWfxQvfQ5f39kNl5GoadW2kgj+aS34DCGT1c7bOn7PZEEsE87LDmMeGgnYu0/FR9SKSfhT9LwOh6+R8ik/CS+PHmDbolw289IcPyWYPGA4gP8LxyPR3l7WurBk+TljNdLv8DrBHLgzYH2+v9uv5PYJ8SOERsbF3mqi936tx62Qxxs8vYBcn224QwbsAF+IDyrmAOmxtY7tc1jAHzOFCtyGdOtWSk+d2lY++7DT89yPLU4kr3cnCMWsk1tPz/Y+Z9LDM8kZYsb0/av56FGPjMD2l7WuAcLDvK+RXoHBuEvdG022NpGo9y1o0DfwW6zzo2K5V6rzl+UB8bCPUUU94b2sYxtNcXEjdrjp/Zo1bq3O/LmV89F+59blg3+nshxnh4E7jrNONktJ0uIJa4/xNcjsjjbDgx47mkvjlLonWKa082Hr1P2XPcR4u55otDaLth5uq76dBsAB6IRuTaVyqy8MfJxvw7Qdx7ir52xB9fq4hEyhuWtJou8zuvS8zYNYP2WNaPSmgLy1sdlg83sHyLwuk4z2te4u7jwhzneLm6r2roNlX0702zz/jEacIx63/AGGnEciOEXK8NvzO59gNz8lyPE+3zGX3MRf6vOkfwiz90knslxcS4k7ucST9SlWWQLVuzx3CkOJ/xFnfE5miNhd+2zXqDTzaLJ+qTDOJ5kn3JKBLgVYxoKLSJJ0P8KW6VvGJfCB6JfBLpCpysou2SM6cEeUizFcmD4g4BJ4XJli5dbIwaRTJhdWB8RYANuaXbg7onPyC56omfafycjVG3zFbdM4UVCOIndE5JGikG9mjfYVDxABoWJUxmyxDQ3NnZxYUTwNTQQiHcIiI2BHsSo8P4YHw+tLmsjIfE5zdTtjtuUOD7Ql32FZ3CmA+Fx+dKP8AhgDdj80ik4pISbdabcD4iTYPNM1oMOynMjdVKzhWMRzTHKA3NIZuUBySXqkW4NSHEOfpbSpfk2CgLJ3VTc8AoNNheRLwHjJIG6ZdlccyZJed2xstvlqcSC73oJIzJa5dPwrJEeOQ2rc82faqH0KTI2olfmKb0NeI55PhbyG3PmlUpLjXp9lMG1XkyaRts4jY86/zLkVzdIzkooW8RzGREMOxcLsg1V8r80sfl1zPnR8weqYfoDHjS/U4WTuTzPMqnN4KwABgqvcq6jWjtxerjjjxiPOyemSGVr+smx9mgLleKYPdyyx9Y3nT6t5j7Fdfw/Ha2KLutvDu089VW4jz3tJe0g/Whzubmjf1b4S0j2pM9Il6bLzzyvyKMXiZaKeA9vrzHsUT+hRyDVEaPUeSWyM3Wmuc023ZJXseoptakrQY3vGGg75HddD2N4O7LyB42N7kCUuc1p+F4oNaaBN1zNJFDmCQU4DV9LTTsrxgYmUJHhxjLHsfp3NOFtdXWnBp+SaNcti5r+W3A7Pt/wBnI3xzZjS8zWwyAGJ0Yb4WWdI2Pw8i477rgMdo3/vqu67S/iBjSwSQYzZHvlYWC2lrWhxrkd3GtNAdQEg7M9j8mWSnxmNtgEy+GrNA6Pi9tqNHyKfNHk/pJ+hyPFD/ABte1+1C7JFAn0v6WgIc9O+0GEIzPG06gwvaHbbgDntsuVibY2CXCqTTI/GJ3ODXtf7hs04PJCnFDlU5lK+GQKtex4/L3AMjhlbgLIMQ803Dw7ZWjGAam3Qq4ipjDe6lNCFk86GgcXE+QQpseE+D0a+FaLrRLCCSCsiYA5L0dLzKUQZkd2VW3mmeRj020nDtz7p4uzldWMYnCkHkOVrNgo0CLWQlFAesWFYmBR3vBcggaVzPaxpbJaecHywACUt7XePdoP0TroU5BNuDMvkFVh8LL00wcXuSQUkmnofGvqC58NxYSk+PC7ddN31sNeSV48JJISqq0dElssx92FIcr4z7rqDhlrCuYzGnUfdNFnNPslBLSZYvaAs8JGpt3V0QeVgpTGUficP1LZKrYIcr0P39ohptjd6/aIP2Cqwcxz7c82Sl+Vj6QFZw/IA2S44xXSBNtvY3hZZUs6TSN1qGUUqsuTU07J+KYOTQV2d4o1+qM82nW3+o9iOn7yYdpcUZOPI9oIlgcCf8zHAb+uzgb9FwnDZtGTGSaAkaSR0GoWfpa9Ixs0gMbp1Nld3JPlbXEA+hB29j5qU1TL45cXGf3POn31FHr/VW4sJe5jAQC9zWgnkC4gAn03V2c3xSM38NGjzBshwQbXVX2XOfSS10dEexWmi+eMeMtPdlpILRuDrc0A3Q97HTc7h8fDhE05EznyB8zHtjs6gNbGSMAAr9hw1O3tce7fn991AN226FUtexzcJ/6v20dpn9sIBGY8bGbGC1gc/4XamPL+8aG7i3abBJFNpKcjtZlukeHzPp7nk6Tp+Kzpsb6d9m3QSnmAfMfccwiIhYF8xX2uvsllkZ04/TwtV+bex5Ie8ZIAecL3D/AJDj+YISfh8AA35ovGNsA9HN+oJH8/qq4oNrQxbTRy/Fk+cZe6r/AL+4u4pEd9KDghd1TCeQdVQ+ZdHJLR4yxSf1DDChFWVubcFWYNFu5Q0uRRcEOToPHzQhnkpxCuiloWrJsTU665rWTh01UtEUtlEZJJKvYw81rFoBWskvkldjKqD5ZgWUlAiAduujwuCucy0mzsUtf7FKtDVe0bGLY25IR/DHgHyTWKXS31UoOKgjSUsW7Ys4tHOGMjmsT1+GCbpYn+YDgxlhABzWnn1XQTYseiz5LluJOIlFbImXiDqpRplWrlQFJIGSHSjJWGVtgICdnX1Tnhb/AA0jJ0UljUZUCQxmqKx40G1PIlpxQGTKSUFsR6Y+xpe8bSAzOzerkiuAp+40Chbj0JJcmcLL2cczclX8PNGkdxbPNkUlWO46gfVNzcuzqj6bjDmFcXw31fRLcSA2F02fL+q+SWYTRpukYzaRyvHchpgQDTutztABCq4fKdVdE8ycZoZaMclPYMkFVI89nw397qA2tdj2R4i9uK5wbr0ThgHP4mVGfk4tHsVksLe6ldW7WPI/hKv7Cy93iFwF6siiD6QFwP1A+iPPlItGFYJP7o53tEzTmTjoXuH1Nj80qeK2TrtSdU+Vf7MhI+RDa/L6JHaj5Pcj+iK+y/oTJ6rcTTuR05+xUWcirW8vsgx4q3ZZhn4m/wCoe45/b8kVhm9Q8v6oFrqc0+332KJxeb/76pJI6cUtpDPHh8DyDydaFyMnS13paIhHhPqHX9AlvEnbEe35BNi7Zy/FV9EJff8Ar/4Kn5NlY4qgtoo9sVtXQ0eNGeqNYuU7kFMNN+6qxYfEmMsQFJW6ZTHTVGngNFpdxHO1CgiMyfaksyI1RLezllG4Nor7zZMeCN1HdBPhGlF8LdpO3knOdLZ6Vwpg0H2C5XtJjeMkJ/wrJJZ8h+SW8dOxKZq0Vg3GRz2KRdFWZWG0bt5oRw3RWCS40Spr2NLO1kp9FYzVivkwW2ViXgd6cT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279525"/>
            <a:ext cx="4476750" cy="2667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84" name="AutoShape 4" descr="data:image/jpeg;base64,/9j/4AAQSkZJRgABAQAAAQABAAD/2wCEAAkGBhMSERATEBQUFRQUEhQVEhUSFQ8UFRQUFBAVFBQQFBQXHCYeFxkjGRQUHy8gIycpLCwsFR4xNTEqNSYrLCkBCQoKDgwOGg8PGikkHCQsLCksKSwpLCksLCwsKSkpLCwsLCwsKSwsLCwsKSwsKSkpKSwpKS8pLCkpKSkpKSwsKf/AABEIAK0BIwMBIgACEQEDEQH/xAAcAAACAgMBAQAAAAAAAAAAAAAEBQIDAAEGBwj/xABAEAABBAECAwYEAggEBQUAAAABAAIDEQQSIQUxQQYTIlFhcTKBkaEHsRQjQlKSwdHwFWKC4TOTssLxF0NjcqL/xAAaAQADAQEBAQAAAAAAAAAAAAABAgMABAUG/8QALxEAAgICAgECBQMCBwAAAAAAAAECEQMhEjFBBFEFEyJhcTKRobHBI0JSgdHw8f/aAAwDAQACEQMRAD8A8umxjqFI0MsUVN0jVU6cKL2PQDmcO6hK32DS6CeemlIX+IlNEDINcjMeekM2FXtiICLoGwvwuQk8deypDyCr25IKWqGsgySlBzrVnd+S02K0dGa0RY1SdCpadKkXrWbXk2LAW2ZC06TZVMdRQSNSsNM6EnNqZkWgy1hkVshVhjW9NFTe+1gUippAV76I2VTMe0YMcAINmSsVviWmNRUsag0Ums3HZW4rWmlFzt1Nx2WAaJVdKUbbVscW6NmpsrulNrlZKyxsFRordA3Rc556LbJiq2vtbpCjBML90WAl0clI6GS0kkEspbpbWJAmqWqUlixiNLFJYsYUnKKyOYkqkqcHNXKMYSi2oDuaTFvJATvJdQQRFk4GK14KqbYTLGh1DdKzCOV6rATHPwg1AliomKy2GakTG5Axt3TXHjFboNBTKpRYVUTEbOwVsgaQCWSRqLoaCJxMIu3WsmEt2WMLi9XwEqtzEVjmkZGRXLKth4pZO21U+OuSCQXItjO6v71CQgrHyUVqByoJl5IV62ZbVbyikFysrJUmbqfcbKUECNi1ssiiJIa0EkkAACySTQAHmvTeA9jMfHibJkgTZLvgiDe8az0LP2z6mwub/DuFjs6PvK8DHuaDyL9mt/6ifkvQ+JcaixI3uDQABybsXWaa2+ZSqSXasZ30hVkcX4hELERZH0HdQ6QPIho2Hugc/AizW1PAyKQjw5EDNBB6d7GPDIzzqiOYR3Zr8Q++lDJWBtim0SR7Ueq7xvDYJPFp09fAS0O9wNlV5Yr6ZwS/BKn2mfOPEeEyY80kMo0vjcWuHMbciD1BFEHyIQ5K7/8AGeOP9MifFXihDX1+8xxAv10kD5BefNBU69yiZmm1ZE+itFyxiwGMY32FK0IJaCjFkbqXEaw5YtNcpJQmlixYsYRFW443VjnAqeO0WrjNhD5KCBOQOaIzGWho8RZIk2SjyLKdYp2tIn45B2CPxpzppBr2DfuVZ2RbqUdApalxyTa3E08ijxFUl2VRN3RD5fJbfjdQq4zR3WaCpJosDTW6g6JSmlB5KUJ2SuxtBvDMitkbkgEJO2YNRgzQRSYUT5gorIZlvL5qhrUWgJhIslEBnmqMYbol70rQUytxAQrzZREiqjYikZsxsSmYljysjKBkbe7ZZiO5gqzurV7cTa0a0G9hXAZAMhviLdQIDhVhwFt+4r5rsuIyNy4Ii8EhwDnAGvG2w4Xzq7XnphN7cwbB8iOq7rEy9eGHMFPawghoNCQWTY6WTf8AqSZHpfkaH6rE+Nwruc+JjSatkjCeYYW69z6UR8l3HFuPyB8cDHEGRpc5w+IMaa0j1JB+nqg8bhUeQ2CUPEU8IABeC4Pjfv3b27EEajRHqrcrhOqeIzsBqw14JDaJ3aTte/RRll2m/C/ko8V3RxPbGNokjbqLrDni+el1BpPvpd/ZSNuLfIrfGu9M0jptQkLvEHCiOgAHQVVIbGySCui3JW3ZH9OiORgvHRRZGRzTgZoI3VGTICNkbBQvNqIRGxCr7tAJdHPSubkoFxpRjeg4hGoetIQTrElGAKROIN1bjsFbqF0dlULkZnPrkoY7yealO26RUUIDFrpC1YM/JA2W4skIR8VuKKHDDpu1tIFNhUWQCoPAtBwO0k2iZbItFsVRDGuFILLZ5KeNMpZLhS1gqmLhfVFxy7IcSqQmCzVjJmpXKWNasaAVYxgWARkIUGRhali3UAwhEx1HZXsZLmF3dDwtI1G6Avffy2XWH8NGtNEsJGx5Hf3Kb9m4nY2DExha0vY1z/3nFw1F33r5Kcec1rqfKwHyJ/u1yZJ70dUMarZy/Ffw2cGucwDYX4dvqOS4abAfGTqG18/75L6Fie3uruwRz6FeYdseFi3FvJw39COR+qMJtOmJOK8Hn0z91UXrUx3WmttdJEIxpCSmmogJZiGijp5rHyQZiLMmitRcelhkD4HFvmObXejm9UE8plwDs6ZzqcaYPq729EZVGNsytvR0MHaRs4DtJY/yHwn2PVdz2WyHSxljmF3+knl/NeecSxWwgVtXJF4XF55JYYu+kawuawCMloDT5NaRZ9/NclJ7PS9PjllT30N/xa7PuZHjzlhHiMTnVVgjUy/o76rzKMUvSu0MMmp2M6WSSN7WuaJH6xqIOk7EgkG915y5nmqwf+VeBPU+neLjNu1Lpk7tbc/ZRYVCVqojikbCkxhCo3CIjmsUVmjJo1LGh5GeSKaeisZiWEEFi/SViJdjFYms1FTCscsjbaLjh2REBon2UdIw6VTHDvaYmQEUlk0NGxFG7xJq7J8C13bPRQy5Rp2Qe2MtIWB1uTDUNKoxcLVuq8i2muiL2xU6J4zPF80xnw9TbQGMwnknLGkNopJOmNHaOfdikWhy3dPcgABLY2WVRS0BY7dIIhxLbaqaCCQmuIw1Sj3YB3SKTKSxUKXvNoiFvmPdFuhFrJmUNkeVknCjtmcMyjlgaPA4jckl3dj9r02Gyu7Rdl5Wyxujd+rJF1pJA25ozO4xI+GOZjgwGJpcSQLJPwWeW4r5K/AyXSNjc+fvTqN3osAgHT4auqPTkuOVI7lbQ97M4pZG5skutpqtgDy8v5pDxrhTy42RRLuQc620RdDkN+Z8jzTiB+h5b58ks7Vccijhe+/1rQ6KNu25eNyfQHf5eqSLbdISldvo8XyYaJ9NvooQNs0mjeGOkBKD/RXRu3Xo2cij5fRKTGLd1MbhTnl2VscYpBPWx5wTf0dAjYxqF8k9g44IWCh7BJyzdV5bdlpRUtMknWwnIznTEuf8h0CZYclPhd1BjPn5eh/IpLAfCuv4NwJskEb3F11WxqgCpZUkj0PQ5ljlLl5Q67WvuaJ12Swgm7NteRv4jvvyNHzAXD8bxQJH118Q/wBW/wCdr0bgPAIGuGqMPv8AfJP5rnPxN4U2DIaYwGsfECGjkCCQQPskhLlO/ct6n1EZYY4knp9nEY0VlSljoqeE/dE5Fc1fyeZYIcfa0ORSYwzCiEHkt5ooDK2vV/6TSHYzZRltE3gJ/SViCFrFuKNsuhsGimkY2QEkou1dHlXQWoTphj8Xa1VHsDa1Pn7UoNbYKzVoZSpi3KmOrZVGcqeRCbW8XG1Gk2kgdl8PEdIWSSa1DMwtKljDZBV2Z30XcPnp1J5I/wANlKcPBcHaiEdxB1gNbzUpbkVjqIPlSNI2VGPgu5orF7OSkajyTCKEhtadwjLWkHH3YJDlaRXVDumt1rMiI2dlvGxbS6OmUn5JmZuysEYchsnh56IzG4TMxjZZGuZE40HuB8XP4R15eiGvckoSk6SHuBGJMfuXjUGuIDbI+LdpNEHY6kbwbAETXNDGNJcTbSS7YGvEd/v1SbhU8XfygvkA0DuQ0sAvRbi/z3B2HnzVOZkSAkaiQd7bsD7qE0+i7i46O9h4mHAXu69vcbJF+IMZJxfIRH2LtW5/JMuyULNALt3HbzWu2jonPjjDtRY06gDs0lwoWOTqv7JIPi7BiwyzS4ROMwZwzZDcVp5sBM/8LjO4vckCztsbJ9gB91OWNg+FjaHIkXfruuj5yO9fC8slto544ZcNlWI3N5r0TsI6KTJbBkwxPjlBaC5jQ5rw0lha9tEXVVfULs+K/hBhS/8ADdLCSLGlwe3+F+/3VoXJWjzPVYJenycWeEBtrWREvWv/AEKAO2afnAOX/MR0f4K49U7JlJ9GRD7ElPUrOWovzR4mG0F6ZwKOsSGqFi9vVF8V/A19E4uQ1x/dmaWf/ttj7JjJ2ZnxooI3NshgFtILbrfdRzJ0PhpMhwx1PHpRH1Sj8XILZiu9ZG/KmlOMCNwlbY5pP+Ls1QY3n3jvpo/8LnxfqKZOjyobFElhIQodZVks5AXb5OfwZRCmW2q8Q63AJhk4BZRWYUL5xSpc+1fNjki1TDCSh4HirdItbDssUtwsSlQfI2JCjjc1OVtkrUDd1U5Db3eJGYjvNL5zurYZ1gBbwC6kwx+Dn4glDHG7XT8O4hbK9EBkKMyAHmreDYLS8X5q/OZsSh+FyHmlXRn2dbPhs00EmPDgHAovEzL2Uc8kIJ2y7X0j/BmZoA2U48aPfkuP/THA7EopmXIaDSbRk6FhFydLsPz+GsLrahH8OjafE4X5N6/P+iKy5tEbw3dwoOcep5mvQJt2dgZAGzzC5H7RNo+Fp6//AGP2C5ZStnsr00cMOeXb9gTD7KSvaXyM7uH951F5B6hjRf1pNONcF145YJmCLWx2prXvIY0UBoaDy257I5ma2UuDJJWEu9HD5k7hc/xLiz+8PcuDaBYXMH/E3+OjyU+Ss0PmeplUapfwcpx3GYHhsDXFrdjIRTX/AOZovb+aGxsM/vlvudvzTIcBn/8Ab1V5m2j7qnMx54a7wNffoOnS10vHkcedaHUsEZ/Kcrf5TLoYJaoTO030cR9A3cq0Oa0FoNmxbvn09bQ2NxZuppd4asOBBo20javkr+H4gc4FhMhHRu/zocvL0UWjqxz46itBuJhyuDn929zWNt2lpIY0b+Jw2vqR/RPOF9k3ZWLJkB/iYXBkQHMMou8XnR2Hog+DdqpcKQAHUwv/AF0NbOG7S0A8iB9SF6Tw7Djx2F0EjI4XysyI9ZpvdvbUkX8vSwqY8UZbE9R6zLjXFfan7+6Z5cH90Wvbs5pBafIg2D9V69jceE0EM7f24w6vLV8Q+RBHyXmn4jYMcM/6o2yVglHkA8nZp6hdNwcOiwsRn/wMcfd3j/7k/p04ycTl+KzjlxY8i8nTRcXHIog5d7hcg7OIO/0RkPGtt11cjwDqo8nluhOOZY0MHUn+X+6S/wCNjkuX492sD3kD4W7A/mb8v6KWaaUGPBbHplYHg7Ddcf8Ai61phxy02e9cD/B/sqH9oR6E9K3+6T9psp0rG6js26Hqeq48cWnZd1LRzOPi9VrIxy4bInGftSJDgBuFe3YGlVAGFDRBTDJyS4V6IcTgLHZIKa2I0jbqDEHiEIh7rFIdsNHZGtD451LRc6MEra2IT5LEtF9g/wCiu9lFuI602nlAAU5iNNhFSOKcaZzWVC6+SoDSOhTtzx1VbGtLlRuhUrAGSEcwUzxOIgbIriELO72rkk3D2bkpE7VlOO6HWQ4vbsrMPBIHqmfBsMEWUS8hrtkpbgoy9xdiAsfuEXxCTU1ayQDuCsx4C8GgTVbAgE3yAvqiqWyrxuTSitsE4fimR+loJP8Ae5T/ABeF+PS0WWm3HzNcvYJrwnhQij8TQwnmAdTj6ufy+Q5LcvE2ttrRQ9B5dVyyk5PXR2Yp4/TK4/VP38L/AJKsXh8ce8pBdZcPKz1+SOHFCf1btOnc+LcCgTd9FzWfxQvfQ5f39kNl5GoadW2kgj+aS34DCGT1c7bOn7PZEEsE87LDmMeGgnYu0/FR9SKSfhT9LwOh6+R8ik/CS+PHmDbolw289IcPyWYPGA4gP8LxyPR3l7WurBk+TljNdLv8DrBHLgzYH2+v9uv5PYJ8SOERsbF3mqi936tx62Qxxs8vYBcn224QwbsAF+IDyrmAOmxtY7tc1jAHzOFCtyGdOtWSk+d2lY++7DT89yPLU4kr3cnCMWsk1tPz/Y+Z9LDM8kZYsb0/av56FGPjMD2l7WuAcLDvK+RXoHBuEvdG022NpGo9y1o0DfwW6zzo2K5V6rzl+UB8bCPUUU94b2sYxtNcXEjdrjp/Zo1bq3O/LmV89F+59blg3+nshxnh4E7jrNONktJ0uIJa4/xNcjsjjbDgx47mkvjlLonWKa082Hr1P2XPcR4u55otDaLth5uq76dBsAB6IRuTaVyqy8MfJxvw7Qdx7ir52xB9fq4hEyhuWtJou8zuvS8zYNYP2WNaPSmgLy1sdlg83sHyLwuk4z2te4u7jwhzneLm6r2roNlX0702zz/jEacIx63/AGGnEciOEXK8NvzO59gNz8lyPE+3zGX3MRf6vOkfwiz90knslxcS4k7ucST9SlWWQLVuzx3CkOJ/xFnfE5miNhd+2zXqDTzaLJ+qTDOJ5kn3JKBLgVYxoKLSJJ0P8KW6VvGJfCB6JfBLpCpysou2SM6cEeUizFcmD4g4BJ4XJli5dbIwaRTJhdWB8RYANuaXbg7onPyC56omfafycjVG3zFbdM4UVCOIndE5JGikG9mjfYVDxABoWJUxmyxDQ3NnZxYUTwNTQQiHcIiI2BHsSo8P4YHw+tLmsjIfE5zdTtjtuUOD7Ql32FZ3CmA+Fx+dKP8AhgDdj80ik4pISbdabcD4iTYPNM1oMOynMjdVKzhWMRzTHKA3NIZuUBySXqkW4NSHEOfpbSpfk2CgLJ3VTc8AoNNheRLwHjJIG6ZdlccyZJed2xstvlqcSC73oJIzJa5dPwrJEeOQ2rc82faqH0KTI2olfmKb0NeI55PhbyG3PmlUpLjXp9lMG1XkyaRts4jY86/zLkVzdIzkooW8RzGREMOxcLsg1V8r80sfl1zPnR8weqYfoDHjS/U4WTuTzPMqnN4KwABgqvcq6jWjtxerjjjxiPOyemSGVr+smx9mgLleKYPdyyx9Y3nT6t5j7Fdfw/Ha2KLutvDu089VW4jz3tJe0g/Whzubmjf1b4S0j2pM9Il6bLzzyvyKMXiZaKeA9vrzHsUT+hRyDVEaPUeSWyM3Wmuc023ZJXseoptakrQY3vGGg75HddD2N4O7LyB42N7kCUuc1p+F4oNaaBN1zNJFDmCQU4DV9LTTsrxgYmUJHhxjLHsfp3NOFtdXWnBp+SaNcti5r+W3A7Pt/wBnI3xzZjS8zWwyAGJ0Yb4WWdI2Pw8i477rgMdo3/vqu67S/iBjSwSQYzZHvlYWC2lrWhxrkd3GtNAdQEg7M9j8mWSnxmNtgEy+GrNA6Pi9tqNHyKfNHk/pJ+hyPFD/ABte1+1C7JFAn0v6WgIc9O+0GEIzPG06gwvaHbbgDntsuVibY2CXCqTTI/GJ3ODXtf7hs04PJCnFDlU5lK+GQKtex4/L3AMjhlbgLIMQ803Dw7ZWjGAam3Qq4ipjDe6lNCFk86GgcXE+QQpseE+D0a+FaLrRLCCSCsiYA5L0dLzKUQZkd2VW3mmeRj020nDtz7p4uzldWMYnCkHkOVrNgo0CLWQlFAesWFYmBR3vBcggaVzPaxpbJaecHywACUt7XePdoP0TroU5BNuDMvkFVh8LL00wcXuSQUkmnofGvqC58NxYSk+PC7ddN31sNeSV48JJISqq0dElssx92FIcr4z7rqDhlrCuYzGnUfdNFnNPslBLSZYvaAs8JGpt3V0QeVgpTGUficP1LZKrYIcr0P39ohptjd6/aIP2Cqwcxz7c82Sl+Vj6QFZw/IA2S44xXSBNtvY3hZZUs6TSN1qGUUqsuTU07J+KYOTQV2d4o1+qM82nW3+o9iOn7yYdpcUZOPI9oIlgcCf8zHAb+uzgb9FwnDZtGTGSaAkaSR0GoWfpa9Ixs0gMbp1Nld3JPlbXEA+hB29j5qU1TL45cXGf3POn31FHr/VW4sJe5jAQC9zWgnkC4gAn03V2c3xSM38NGjzBshwQbXVX2XOfSS10dEexWmi+eMeMtPdlpILRuDrc0A3Q97HTc7h8fDhE05EznyB8zHtjs6gNbGSMAAr9hw1O3tce7fn991AN226FUtexzcJ/6v20dpn9sIBGY8bGbGC1gc/4XamPL+8aG7i3abBJFNpKcjtZlukeHzPp7nk6Tp+Kzpsb6d9m3QSnmAfMfccwiIhYF8xX2uvsllkZ04/TwtV+bex5Ie8ZIAecL3D/AJDj+YISfh8AA35ovGNsA9HN+oJH8/qq4oNrQxbTRy/Fk+cZe6r/AL+4u4pEd9KDghd1TCeQdVQ+ZdHJLR4yxSf1DDChFWVubcFWYNFu5Q0uRRcEOToPHzQhnkpxCuiloWrJsTU665rWTh01UtEUtlEZJJKvYw81rFoBWskvkldjKqD5ZgWUlAiAduujwuCucy0mzsUtf7FKtDVe0bGLY25IR/DHgHyTWKXS31UoOKgjSUsW7Ys4tHOGMjmsT1+GCbpYn+YDgxlhABzWnn1XQTYseiz5LluJOIlFbImXiDqpRplWrlQFJIGSHSjJWGVtgICdnX1Tnhb/AA0jJ0UljUZUCQxmqKx40G1PIlpxQGTKSUFsR6Y+xpe8bSAzOzerkiuAp+40Chbj0JJcmcLL2cczclX8PNGkdxbPNkUlWO46gfVNzcuzqj6bjDmFcXw31fRLcSA2F02fL+q+SWYTRpukYzaRyvHchpgQDTutztABCq4fKdVdE8ycZoZaMclPYMkFVI89nw397qA2tdj2R4i9uK5wbr0ThgHP4mVGfk4tHsVksLe6ldW7WPI/hKv7Cy93iFwF6siiD6QFwP1A+iPPlItGFYJP7o53tEzTmTjoXuH1Nj80qeK2TrtSdU+Vf7MhI+RDa/L6JHaj5Pcj+iK+y/oTJ6rcTTuR05+xUWcirW8vsgx4q3ZZhn4m/wCoe45/b8kVhm9Q8v6oFrqc0+332KJxeb/76pJI6cUtpDPHh8DyDydaFyMnS13paIhHhPqHX9AlvEnbEe35BNi7Zy/FV9EJff8Ar/4Kn5NlY4qgtoo9sVtXQ0eNGeqNYuU7kFMNN+6qxYfEmMsQFJW6ZTHTVGngNFpdxHO1CgiMyfaksyI1RLezllG4Nor7zZMeCN1HdBPhGlF8LdpO3knOdLZ6Vwpg0H2C5XtJjeMkJ/wrJJZ8h+SW8dOxKZq0Vg3GRz2KRdFWZWG0bt5oRw3RWCS40Spr2NLO1kp9FYzVivkwW2ViXgd6cT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279525"/>
            <a:ext cx="4476750" cy="2667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86" name="AutoShape 6" descr="data:image/jpeg;base64,/9j/4AAQSkZJRgABAQAAAQABAAD/2wCEAAkGBhMSERATEBQUFRQUEhQVEhUSFQ8UFRQUFBAVFBQQFBQXHCYeFxkjGRQUHy8gIycpLCwsFR4xNTEqNSYrLCkBCQoKDgwOGg8PGikkHCQsLCksKSwpLCksLCwsKSkpLCwsLCwsKSwsLCwsKSwsKSkpKSwpKS8pLCkpKSkpKSwsKf/AABEIAK0BIwMBIgACEQEDEQH/xAAcAAACAgMBAQAAAAAAAAAAAAAEBQIDAAEGBwj/xABAEAABBAECAwYEAggEBQUAAAABAAIDEQQSIQUxQQYTIlFhcTKBkaEHsRQjQlKSwdHwFWKC4TOTssLxF0NjcqL/xAAaAQADAQEBAQAAAAAAAAAAAAABAgMABAUG/8QALxEAAgICAgECBQMCBwAAAAAAAAECEQMhEjFBBFEFEyJhcTKRobHBI0JSgdHw8f/aAAwDAQACEQMRAD8A8umxjqFI0MsUVN0jVU6cKL2PQDmcO6hK32DS6CeemlIX+IlNEDINcjMeekM2FXtiICLoGwvwuQk8deypDyCr25IKWqGsgySlBzrVnd+S02K0dGa0RY1SdCpadKkXrWbXk2LAW2ZC06TZVMdRQSNSsNM6EnNqZkWgy1hkVshVhjW9NFTe+1gUippAV76I2VTMe0YMcAINmSsVviWmNRUsag0Ums3HZW4rWmlFzt1Nx2WAaJVdKUbbVscW6NmpsrulNrlZKyxsFRordA3Rc556LbJiq2vtbpCjBML90WAl0clI6GS0kkEspbpbWJAmqWqUlixiNLFJYsYUnKKyOYkqkqcHNXKMYSi2oDuaTFvJATvJdQQRFk4GK14KqbYTLGh1DdKzCOV6rATHPwg1AliomKy2GakTG5Axt3TXHjFboNBTKpRYVUTEbOwVsgaQCWSRqLoaCJxMIu3WsmEt2WMLi9XwEqtzEVjmkZGRXLKth4pZO21U+OuSCQXItjO6v71CQgrHyUVqByoJl5IV62ZbVbyikFysrJUmbqfcbKUECNi1ssiiJIa0EkkAACySTQAHmvTeA9jMfHibJkgTZLvgiDe8az0LP2z6mwub/DuFjs6PvK8DHuaDyL9mt/6ifkvQ+JcaixI3uDQABybsXWaa2+ZSqSXasZ30hVkcX4hELERZH0HdQ6QPIho2Hugc/AizW1PAyKQjw5EDNBB6d7GPDIzzqiOYR3Zr8Q++lDJWBtim0SR7Ueq7xvDYJPFp09fAS0O9wNlV5Yr6ZwS/BKn2mfOPEeEyY80kMo0vjcWuHMbciD1BFEHyIQ5K7/8AGeOP9MifFXihDX1+8xxAv10kD5BefNBU69yiZmm1ZE+itFyxiwGMY32FK0IJaCjFkbqXEaw5YtNcpJQmlixYsYRFW443VjnAqeO0WrjNhD5KCBOQOaIzGWho8RZIk2SjyLKdYp2tIn45B2CPxpzppBr2DfuVZ2RbqUdApalxyTa3E08ijxFUl2VRN3RD5fJbfjdQq4zR3WaCpJosDTW6g6JSmlB5KUJ2SuxtBvDMitkbkgEJO2YNRgzQRSYUT5gorIZlvL5qhrUWgJhIslEBnmqMYbol70rQUytxAQrzZREiqjYikZsxsSmYljysjKBkbe7ZZiO5gqzurV7cTa0a0G9hXAZAMhviLdQIDhVhwFt+4r5rsuIyNy4Ii8EhwDnAGvG2w4Xzq7XnphN7cwbB8iOq7rEy9eGHMFPawghoNCQWTY6WTf8AqSZHpfkaH6rE+Nwruc+JjSatkjCeYYW69z6UR8l3HFuPyB8cDHEGRpc5w+IMaa0j1JB+nqg8bhUeQ2CUPEU8IABeC4Pjfv3b27EEajRHqrcrhOqeIzsBqw14JDaJ3aTte/RRll2m/C/ko8V3RxPbGNokjbqLrDni+el1BpPvpd/ZSNuLfIrfGu9M0jptQkLvEHCiOgAHQVVIbGySCui3JW3ZH9OiORgvHRRZGRzTgZoI3VGTICNkbBQvNqIRGxCr7tAJdHPSubkoFxpRjeg4hGoetIQTrElGAKROIN1bjsFbqF0dlULkZnPrkoY7yealO26RUUIDFrpC1YM/JA2W4skIR8VuKKHDDpu1tIFNhUWQCoPAtBwO0k2iZbItFsVRDGuFILLZ5KeNMpZLhS1gqmLhfVFxy7IcSqQmCzVjJmpXKWNasaAVYxgWARkIUGRhali3UAwhEx1HZXsZLmF3dDwtI1G6Avffy2XWH8NGtNEsJGx5Hf3Kb9m4nY2DExha0vY1z/3nFw1F33r5Kcec1rqfKwHyJ/u1yZJ70dUMarZy/Ffw2cGucwDYX4dvqOS4abAfGTqG18/75L6Fie3uruwRz6FeYdseFi3FvJw39COR+qMJtOmJOK8Hn0z91UXrUx3WmttdJEIxpCSmmogJZiGijp5rHyQZiLMmitRcelhkD4HFvmObXejm9UE8plwDs6ZzqcaYPq729EZVGNsytvR0MHaRs4DtJY/yHwn2PVdz2WyHSxljmF3+knl/NeecSxWwgVtXJF4XF55JYYu+kawuawCMloDT5NaRZ9/NclJ7PS9PjllT30N/xa7PuZHjzlhHiMTnVVgjUy/o76rzKMUvSu0MMmp2M6WSSN7WuaJH6xqIOk7EgkG915y5nmqwf+VeBPU+neLjNu1Lpk7tbc/ZRYVCVqojikbCkxhCo3CIjmsUVmjJo1LGh5GeSKaeisZiWEEFi/SViJdjFYms1FTCscsjbaLjh2REBon2UdIw6VTHDvaYmQEUlk0NGxFG7xJq7J8C13bPRQy5Rp2Qe2MtIWB1uTDUNKoxcLVuq8i2muiL2xU6J4zPF80xnw9TbQGMwnknLGkNopJOmNHaOfdikWhy3dPcgABLY2WVRS0BY7dIIhxLbaqaCCQmuIw1Sj3YB3SKTKSxUKXvNoiFvmPdFuhFrJmUNkeVknCjtmcMyjlgaPA4jckl3dj9r02Gyu7Rdl5Wyxujd+rJF1pJA25ozO4xI+GOZjgwGJpcSQLJPwWeW4r5K/AyXSNjc+fvTqN3osAgHT4auqPTkuOVI7lbQ97M4pZG5skutpqtgDy8v5pDxrhTy42RRLuQc620RdDkN+Z8jzTiB+h5b58ks7Vccijhe+/1rQ6KNu25eNyfQHf5eqSLbdISldvo8XyYaJ9NvooQNs0mjeGOkBKD/RXRu3Xo2cij5fRKTGLd1MbhTnl2VscYpBPWx5wTf0dAjYxqF8k9g44IWCh7BJyzdV5bdlpRUtMknWwnIznTEuf8h0CZYclPhd1BjPn5eh/IpLAfCuv4NwJskEb3F11WxqgCpZUkj0PQ5ljlLl5Q67WvuaJ12Swgm7NteRv4jvvyNHzAXD8bxQJH118Q/wBW/wCdr0bgPAIGuGqMPv8AfJP5rnPxN4U2DIaYwGsfECGjkCCQQPskhLlO/ct6n1EZYY4knp9nEY0VlSljoqeE/dE5Fc1fyeZYIcfa0ORSYwzCiEHkt5ooDK2vV/6TSHYzZRltE3gJ/SViCFrFuKNsuhsGimkY2QEkou1dHlXQWoTphj8Xa1VHsDa1Pn7UoNbYKzVoZSpi3KmOrZVGcqeRCbW8XG1Gk2kgdl8PEdIWSSa1DMwtKljDZBV2Z30XcPnp1J5I/wANlKcPBcHaiEdxB1gNbzUpbkVjqIPlSNI2VGPgu5orF7OSkajyTCKEhtadwjLWkHH3YJDlaRXVDumt1rMiI2dlvGxbS6OmUn5JmZuysEYchsnh56IzG4TMxjZZGuZE40HuB8XP4R15eiGvckoSk6SHuBGJMfuXjUGuIDbI+LdpNEHY6kbwbAETXNDGNJcTbSS7YGvEd/v1SbhU8XfygvkA0DuQ0sAvRbi/z3B2HnzVOZkSAkaiQd7bsD7qE0+i7i46O9h4mHAXu69vcbJF+IMZJxfIRH2LtW5/JMuyULNALt3HbzWu2jonPjjDtRY06gDs0lwoWOTqv7JIPi7BiwyzS4ROMwZwzZDcVp5sBM/8LjO4vckCztsbJ9gB91OWNg+FjaHIkXfruuj5yO9fC8slto544ZcNlWI3N5r0TsI6KTJbBkwxPjlBaC5jQ5rw0lha9tEXVVfULs+K/hBhS/8ADdLCSLGlwe3+F+/3VoXJWjzPVYJenycWeEBtrWREvWv/AEKAO2afnAOX/MR0f4K49U7JlJ9GRD7ElPUrOWovzR4mG0F6ZwKOsSGqFi9vVF8V/A19E4uQ1x/dmaWf/ttj7JjJ2ZnxooI3NshgFtILbrfdRzJ0PhpMhwx1PHpRH1Sj8XILZiu9ZG/KmlOMCNwlbY5pP+Ls1QY3n3jvpo/8LnxfqKZOjyobFElhIQodZVks5AXb5OfwZRCmW2q8Q63AJhk4BZRWYUL5xSpc+1fNjki1TDCSh4HirdItbDssUtwsSlQfI2JCjjc1OVtkrUDd1U5Db3eJGYjvNL5zurYZ1gBbwC6kwx+Dn4glDHG7XT8O4hbK9EBkKMyAHmreDYLS8X5q/OZsSh+FyHmlXRn2dbPhs00EmPDgHAovEzL2Uc8kIJ2y7X0j/BmZoA2U48aPfkuP/THA7EopmXIaDSbRk6FhFydLsPz+GsLrahH8OjafE4X5N6/P+iKy5tEbw3dwoOcep5mvQJt2dgZAGzzC5H7RNo+Fp6//AGP2C5ZStnsr00cMOeXb9gTD7KSvaXyM7uH951F5B6hjRf1pNONcF145YJmCLWx2prXvIY0UBoaDy257I5ma2UuDJJWEu9HD5k7hc/xLiz+8PcuDaBYXMH/E3+OjyU+Ss0PmeplUapfwcpx3GYHhsDXFrdjIRTX/AOZovb+aGxsM/vlvudvzTIcBn/8Ab1V5m2j7qnMx54a7wNffoOnS10vHkcedaHUsEZ/Kcrf5TLoYJaoTO030cR9A3cq0Oa0FoNmxbvn09bQ2NxZuppd4asOBBo20javkr+H4gc4FhMhHRu/zocvL0UWjqxz46itBuJhyuDn929zWNt2lpIY0b+Jw2vqR/RPOF9k3ZWLJkB/iYXBkQHMMou8XnR2Hog+DdqpcKQAHUwv/AF0NbOG7S0A8iB9SF6Tw7Djx2F0EjI4XysyI9ZpvdvbUkX8vSwqY8UZbE9R6zLjXFfan7+6Z5cH90Wvbs5pBafIg2D9V69jceE0EM7f24w6vLV8Q+RBHyXmn4jYMcM/6o2yVglHkA8nZp6hdNwcOiwsRn/wMcfd3j/7k/p04ycTl+KzjlxY8i8nTRcXHIog5d7hcg7OIO/0RkPGtt11cjwDqo8nluhOOZY0MHUn+X+6S/wCNjkuX492sD3kD4W7A/mb8v6KWaaUGPBbHplYHg7Ddcf8Ai61phxy02e9cD/B/sqH9oR6E9K3+6T9psp0rG6js26Hqeq48cWnZd1LRzOPi9VrIxy4bInGftSJDgBuFe3YGlVAGFDRBTDJyS4V6IcTgLHZIKa2I0jbqDEHiEIh7rFIdsNHZGtD451LRc6MEra2IT5LEtF9g/wCiu9lFuI602nlAAU5iNNhFSOKcaZzWVC6+SoDSOhTtzx1VbGtLlRuhUrAGSEcwUzxOIgbIriELO72rkk3D2bkpE7VlOO6HWQ4vbsrMPBIHqmfBsMEWUS8hrtkpbgoy9xdiAsfuEXxCTU1ayQDuCsx4C8GgTVbAgE3yAvqiqWyrxuTSitsE4fimR+loJP8Ae5T/ABeF+PS0WWm3HzNcvYJrwnhQij8TQwnmAdTj6ufy+Q5LcvE2ttrRQ9B5dVyyk5PXR2Yp4/TK4/VP38L/AJKsXh8ce8pBdZcPKz1+SOHFCf1btOnc+LcCgTd9FzWfxQvfQ5f39kNl5GoadW2kgj+aS34DCGT1c7bOn7PZEEsE87LDmMeGgnYu0/FR9SKSfhT9LwOh6+R8ik/CS+PHmDbolw289IcPyWYPGA4gP8LxyPR3l7WurBk+TljNdLv8DrBHLgzYH2+v9uv5PYJ8SOERsbF3mqi936tx62Qxxs8vYBcn224QwbsAF+IDyrmAOmxtY7tc1jAHzOFCtyGdOtWSk+d2lY++7DT89yPLU4kr3cnCMWsk1tPz/Y+Z9LDM8kZYsb0/av56FGPjMD2l7WuAcLDvK+RXoHBuEvdG022NpGo9y1o0DfwW6zzo2K5V6rzl+UB8bCPUUU94b2sYxtNcXEjdrjp/Zo1bq3O/LmV89F+59blg3+nshxnh4E7jrNONktJ0uIJa4/xNcjsjjbDgx47mkvjlLonWKa082Hr1P2XPcR4u55otDaLth5uq76dBsAB6IRuTaVyqy8MfJxvw7Qdx7ir52xB9fq4hEyhuWtJou8zuvS8zYNYP2WNaPSmgLy1sdlg83sHyLwuk4z2te4u7jwhzneLm6r2roNlX0702zz/jEacIx63/AGGnEciOEXK8NvzO59gNz8lyPE+3zGX3MRf6vOkfwiz90knslxcS4k7ucST9SlWWQLVuzx3CkOJ/xFnfE5miNhd+2zXqDTzaLJ+qTDOJ5kn3JKBLgVYxoKLSJJ0P8KW6VvGJfCB6JfBLpCpysou2SM6cEeUizFcmD4g4BJ4XJli5dbIwaRTJhdWB8RYANuaXbg7onPyC56omfafycjVG3zFbdM4UVCOIndE5JGikG9mjfYVDxABoWJUxmyxDQ3NnZxYUTwNTQQiHcIiI2BHsSo8P4YHw+tLmsjIfE5zdTtjtuUOD7Ql32FZ3CmA+Fx+dKP8AhgDdj80ik4pISbdabcD4iTYPNM1oMOynMjdVKzhWMRzTHKA3NIZuUBySXqkW4NSHEOfpbSpfk2CgLJ3VTc8AoNNheRLwHjJIG6ZdlccyZJed2xstvlqcSC73oJIzJa5dPwrJEeOQ2rc82faqH0KTI2olfmKb0NeI55PhbyG3PmlUpLjXp9lMG1XkyaRts4jY86/zLkVzdIzkooW8RzGREMOxcLsg1V8r80sfl1zPnR8weqYfoDHjS/U4WTuTzPMqnN4KwABgqvcq6jWjtxerjjjxiPOyemSGVr+smx9mgLleKYPdyyx9Y3nT6t5j7Fdfw/Ha2KLutvDu089VW4jz3tJe0g/Whzubmjf1b4S0j2pM9Il6bLzzyvyKMXiZaKeA9vrzHsUT+hRyDVEaPUeSWyM3Wmuc023ZJXseoptakrQY3vGGg75HddD2N4O7LyB42N7kCUuc1p+F4oNaaBN1zNJFDmCQU4DV9LTTsrxgYmUJHhxjLHsfp3NOFtdXWnBp+SaNcti5r+W3A7Pt/wBnI3xzZjS8zWwyAGJ0Yb4WWdI2Pw8i477rgMdo3/vqu67S/iBjSwSQYzZHvlYWC2lrWhxrkd3GtNAdQEg7M9j8mWSnxmNtgEy+GrNA6Pi9tqNHyKfNHk/pJ+hyPFD/ABte1+1C7JFAn0v6WgIc9O+0GEIzPG06gwvaHbbgDntsuVibY2CXCqTTI/GJ3ODXtf7hs04PJCnFDlU5lK+GQKtex4/L3AMjhlbgLIMQ803Dw7ZWjGAam3Qq4ipjDe6lNCFk86GgcXE+QQpseE+D0a+FaLrRLCCSCsiYA5L0dLzKUQZkd2VW3mmeRj020nDtz7p4uzldWMYnCkHkOVrNgo0CLWQlFAesWFYmBR3vBcggaVzPaxpbJaecHywACUt7XePdoP0TroU5BNuDMvkFVh8LL00wcXuSQUkmnofGvqC58NxYSk+PC7ddN31sNeSV48JJISqq0dElssx92FIcr4z7rqDhlrCuYzGnUfdNFnNPslBLSZYvaAs8JGpt3V0QeVgpTGUficP1LZKrYIcr0P39ohptjd6/aIP2Cqwcxz7c82Sl+Vj6QFZw/IA2S44xXSBNtvY3hZZUs6TSN1qGUUqsuTU07J+KYOTQV2d4o1+qM82nW3+o9iOn7yYdpcUZOPI9oIlgcCf8zHAb+uzgb9FwnDZtGTGSaAkaSR0GoWfpa9Ixs0gMbp1Nld3JPlbXEA+hB29j5qU1TL45cXGf3POn31FHr/VW4sJe5jAQC9zWgnkC4gAn03V2c3xSM38NGjzBshwQbXVX2XOfSS10dEexWmi+eMeMtPdlpILRuDrc0A3Q97HTc7h8fDhE05EznyB8zHtjs6gNbGSMAAr9hw1O3tce7fn991AN226FUtexzcJ/6v20dpn9sIBGY8bGbGC1gc/4XamPL+8aG7i3abBJFNpKcjtZlukeHzPp7nk6Tp+Kzpsb6d9m3QSnmAfMfccwiIhYF8xX2uvsllkZ04/TwtV+bex5Ie8ZIAecL3D/AJDj+YISfh8AA35ovGNsA9HN+oJH8/qq4oNrQxbTRy/Fk+cZe6r/AL+4u4pEd9KDghd1TCeQdVQ+ZdHJLR4yxSf1DDChFWVubcFWYNFu5Q0uRRcEOToPHzQhnkpxCuiloWrJsTU665rWTh01UtEUtlEZJJKvYw81rFoBWskvkldjKqD5ZgWUlAiAduujwuCucy0mzsUtf7FKtDVe0bGLY25IR/DHgHyTWKXS31UoOKgjSUsW7Ys4tHOGMjmsT1+GCbpYn+YDgxlhABzWnn1XQTYseiz5LluJOIlFbImXiDqpRplWrlQFJIGSHSjJWGVtgICdnX1Tnhb/AA0jJ0UljUZUCQxmqKx40G1PIlpxQGTKSUFsR6Y+xpe8bSAzOzerkiuAp+40Chbj0JJcmcLL2cczclX8PNGkdxbPNkUlWO46gfVNzcuzqj6bjDmFcXw31fRLcSA2F02fL+q+SWYTRpukYzaRyvHchpgQDTutztABCq4fKdVdE8ycZoZaMclPYMkFVI89nw397qA2tdj2R4i9uK5wbr0ThgHP4mVGfk4tHsVksLe6ldW7WPI/hKv7Cy93iFwF6siiD6QFwP1A+iPPlItGFYJP7o53tEzTmTjoXuH1Nj80qeK2TrtSdU+Vf7MhI+RDa/L6JHaj5Pcj+iK+y/oTJ6rcTTuR05+xUWcirW8vsgx4q3ZZhn4m/wCoe45/b8kVhm9Q8v6oFrqc0+332KJxeb/76pJI6cUtpDPHh8DyDydaFyMnS13paIhHhPqHX9AlvEnbEe35BNi7Zy/FV9EJff8Ar/4Kn5NlY4qgtoo9sVtXQ0eNGeqNYuU7kFMNN+6qxYfEmMsQFJW6ZTHTVGngNFpdxHO1CgiMyfaksyI1RLezllG4Nor7zZMeCN1HdBPhGlF8LdpO3knOdLZ6Vwpg0H2C5XtJjeMkJ/wrJJZ8h+SW8dOxKZq0Vg3GRz2KRdFWZWG0bt5oRw3RWCS40Spr2NLO1kp9FYzVivkwW2ViXgd6cT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279525"/>
            <a:ext cx="4476750" cy="2667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sp>
        <p:nvSpPr>
          <p:cNvPr id="20488" name="AutoShape 8" descr="data:image/jpeg;base64,/9j/4AAQSkZJRgABAQAAAQABAAD/2wCEAAkGBhMSERATEBQUFRQUEhQVEhUSFQ8UFRQUFBAVFBQQFBQXHCYeFxkjGRQUHy8gIycpLCwsFR4xNTEqNSYrLCkBCQoKDgwOGg8PGikkHCQsLCksKSwpLCksLCwsKSkpLCwsLCwsKSwsLCwsKSwsKSkpKSwpKS8pLCkpKSkpKSwsKf/AABEIAK0BIwMBIgACEQEDEQH/xAAcAAACAgMBAQAAAAAAAAAAAAAEBQIDAAEGBwj/xABAEAABBAECAwYEAggEBQUAAAABAAIDEQQSIQUxQQYTIlFhcTKBkaEHsRQjQlKSwdHwFWKC4TOTssLxF0NjcqL/xAAaAQADAQEBAQAAAAAAAAAAAAABAgMABAUG/8QALxEAAgICAgECBQMCBwAAAAAAAAECEQMhEjFBBFEFEyJhcTKRobHBI0JSgdHw8f/aAAwDAQACEQMRAD8A8umxjqFI0MsUVN0jVU6cKL2PQDmcO6hK32DS6CeemlIX+IlNEDINcjMeekM2FXtiICLoGwvwuQk8deypDyCr25IKWqGsgySlBzrVnd+S02K0dGa0RY1SdCpadKkXrWbXk2LAW2ZC06TZVMdRQSNSsNM6EnNqZkWgy1hkVshVhjW9NFTe+1gUippAV76I2VTMe0YMcAINmSsVviWmNRUsag0Ums3HZW4rWmlFzt1Nx2WAaJVdKUbbVscW6NmpsrulNrlZKyxsFRordA3Rc556LbJiq2vtbpCjBML90WAl0clI6GS0kkEspbpbWJAmqWqUlixiNLFJYsYUnKKyOYkqkqcHNXKMYSi2oDuaTFvJATvJdQQRFk4GK14KqbYTLGh1DdKzCOV6rATHPwg1AliomKy2GakTG5Axt3TXHjFboNBTKpRYVUTEbOwVsgaQCWSRqLoaCJxMIu3WsmEt2WMLi9XwEqtzEVjmkZGRXLKth4pZO21U+OuSCQXItjO6v71CQgrHyUVqByoJl5IV62ZbVbyikFysrJUmbqfcbKUECNi1ssiiJIa0EkkAACySTQAHmvTeA9jMfHibJkgTZLvgiDe8az0LP2z6mwub/DuFjs6PvK8DHuaDyL9mt/6ifkvQ+JcaixI3uDQABybsXWaa2+ZSqSXasZ30hVkcX4hELERZH0HdQ6QPIho2Hugc/AizW1PAyKQjw5EDNBB6d7GPDIzzqiOYR3Zr8Q++lDJWBtim0SR7Ueq7xvDYJPFp09fAS0O9wNlV5Yr6ZwS/BKn2mfOPEeEyY80kMo0vjcWuHMbciD1BFEHyIQ5K7/8AGeOP9MifFXihDX1+8xxAv10kD5BefNBU69yiZmm1ZE+itFyxiwGMY32FK0IJaCjFkbqXEaw5YtNcpJQmlixYsYRFW443VjnAqeO0WrjNhD5KCBOQOaIzGWho8RZIk2SjyLKdYp2tIn45B2CPxpzppBr2DfuVZ2RbqUdApalxyTa3E08ijxFUl2VRN3RD5fJbfjdQq4zR3WaCpJosDTW6g6JSmlB5KUJ2SuxtBvDMitkbkgEJO2YNRgzQRSYUT5gorIZlvL5qhrUWgJhIslEBnmqMYbol70rQUytxAQrzZREiqjYikZsxsSmYljysjKBkbe7ZZiO5gqzurV7cTa0a0G9hXAZAMhviLdQIDhVhwFt+4r5rsuIyNy4Ii8EhwDnAGvG2w4Xzq7XnphN7cwbB8iOq7rEy9eGHMFPawghoNCQWTY6WTf8AqSZHpfkaH6rE+Nwruc+JjSatkjCeYYW69z6UR8l3HFuPyB8cDHEGRpc5w+IMaa0j1JB+nqg8bhUeQ2CUPEU8IABeC4Pjfv3b27EEajRHqrcrhOqeIzsBqw14JDaJ3aTte/RRll2m/C/ko8V3RxPbGNokjbqLrDni+el1BpPvpd/ZSNuLfIrfGu9M0jptQkLvEHCiOgAHQVVIbGySCui3JW3ZH9OiORgvHRRZGRzTgZoI3VGTICNkbBQvNqIRGxCr7tAJdHPSubkoFxpRjeg4hGoetIQTrElGAKROIN1bjsFbqF0dlULkZnPrkoY7yealO26RUUIDFrpC1YM/JA2W4skIR8VuKKHDDpu1tIFNhUWQCoPAtBwO0k2iZbItFsVRDGuFILLZ5KeNMpZLhS1gqmLhfVFxy7IcSqQmCzVjJmpXKWNasaAVYxgWARkIUGRhali3UAwhEx1HZXsZLmF3dDwtI1G6Avffy2XWH8NGtNEsJGx5Hf3Kb9m4nY2DExha0vY1z/3nFw1F33r5Kcec1rqfKwHyJ/u1yZJ70dUMarZy/Ffw2cGucwDYX4dvqOS4abAfGTqG18/75L6Fie3uruwRz6FeYdseFi3FvJw39COR+qMJtOmJOK8Hn0z91UXrUx3WmttdJEIxpCSmmogJZiGijp5rHyQZiLMmitRcelhkD4HFvmObXejm9UE8plwDs6ZzqcaYPq729EZVGNsytvR0MHaRs4DtJY/yHwn2PVdz2WyHSxljmF3+knl/NeecSxWwgVtXJF4XF55JYYu+kawuawCMloDT5NaRZ9/NclJ7PS9PjllT30N/xa7PuZHjzlhHiMTnVVgjUy/o76rzKMUvSu0MMmp2M6WSSN7WuaJH6xqIOk7EgkG915y5nmqwf+VeBPU+neLjNu1Lpk7tbc/ZRYVCVqojikbCkxhCo3CIjmsUVmjJo1LGh5GeSKaeisZiWEEFi/SViJdjFYms1FTCscsjbaLjh2REBon2UdIw6VTHDvaYmQEUlk0NGxFG7xJq7J8C13bPRQy5Rp2Qe2MtIWB1uTDUNKoxcLVuq8i2muiL2xU6J4zPF80xnw9TbQGMwnknLGkNopJOmNHaOfdikWhy3dPcgABLY2WVRS0BY7dIIhxLbaqaCCQmuIw1Sj3YB3SKTKSxUKXvNoiFvmPdFuhFrJmUNkeVknCjtmcMyjlgaPA4jckl3dj9r02Gyu7Rdl5Wyxujd+rJF1pJA25ozO4xI+GOZjgwGJpcSQLJPwWeW4r5K/AyXSNjc+fvTqN3osAgHT4auqPTkuOVI7lbQ97M4pZG5skutpqtgDy8v5pDxrhTy42RRLuQc620RdDkN+Z8jzTiB+h5b58ks7Vccijhe+/1rQ6KNu25eNyfQHf5eqSLbdISldvo8XyYaJ9NvooQNs0mjeGOkBKD/RXRu3Xo2cij5fRKTGLd1MbhTnl2VscYpBPWx5wTf0dAjYxqF8k9g44IWCh7BJyzdV5bdlpRUtMknWwnIznTEuf8h0CZYclPhd1BjPn5eh/IpLAfCuv4NwJskEb3F11WxqgCpZUkj0PQ5ljlLl5Q67WvuaJ12Swgm7NteRv4jvvyNHzAXD8bxQJH118Q/wBW/wCdr0bgPAIGuGqMPv8AfJP5rnPxN4U2DIaYwGsfECGjkCCQQPskhLlO/ct6n1EZYY4knp9nEY0VlSljoqeE/dE5Fc1fyeZYIcfa0ORSYwzCiEHkt5ooDK2vV/6TSHYzZRltE3gJ/SViCFrFuKNsuhsGimkY2QEkou1dHlXQWoTphj8Xa1VHsDa1Pn7UoNbYKzVoZSpi3KmOrZVGcqeRCbW8XG1Gk2kgdl8PEdIWSSa1DMwtKljDZBV2Z30XcPnp1J5I/wANlKcPBcHaiEdxB1gNbzUpbkVjqIPlSNI2VGPgu5orF7OSkajyTCKEhtadwjLWkHH3YJDlaRXVDumt1rMiI2dlvGxbS6OmUn5JmZuysEYchsnh56IzG4TMxjZZGuZE40HuB8XP4R15eiGvckoSk6SHuBGJMfuXjUGuIDbI+LdpNEHY6kbwbAETXNDGNJcTbSS7YGvEd/v1SbhU8XfygvkA0DuQ0sAvRbi/z3B2HnzVOZkSAkaiQd7bsD7qE0+i7i46O9h4mHAXu69vcbJF+IMZJxfIRH2LtW5/JMuyULNALt3HbzWu2jonPjjDtRY06gDs0lwoWOTqv7JIPi7BiwyzS4ROMwZwzZDcVp5sBM/8LjO4vckCztsbJ9gB91OWNg+FjaHIkXfruuj5yO9fC8slto544ZcNlWI3N5r0TsI6KTJbBkwxPjlBaC5jQ5rw0lha9tEXVVfULs+K/hBhS/8ADdLCSLGlwe3+F+/3VoXJWjzPVYJenycWeEBtrWREvWv/AEKAO2afnAOX/MR0f4K49U7JlJ9GRD7ElPUrOWovzR4mG0F6ZwKOsSGqFi9vVF8V/A19E4uQ1x/dmaWf/ttj7JjJ2ZnxooI3NshgFtILbrfdRzJ0PhpMhwx1PHpRH1Sj8XILZiu9ZG/KmlOMCNwlbY5pP+Ls1QY3n3jvpo/8LnxfqKZOjyobFElhIQodZVks5AXb5OfwZRCmW2q8Q63AJhk4BZRWYUL5xSpc+1fNjki1TDCSh4HirdItbDssUtwsSlQfI2JCjjc1OVtkrUDd1U5Db3eJGYjvNL5zurYZ1gBbwC6kwx+Dn4glDHG7XT8O4hbK9EBkKMyAHmreDYLS8X5q/OZsSh+FyHmlXRn2dbPhs00EmPDgHAovEzL2Uc8kIJ2y7X0j/BmZoA2U48aPfkuP/THA7EopmXIaDSbRk6FhFydLsPz+GsLrahH8OjafE4X5N6/P+iKy5tEbw3dwoOcep5mvQJt2dgZAGzzC5H7RNo+Fp6//AGP2C5ZStnsr00cMOeXb9gTD7KSvaXyM7uH951F5B6hjRf1pNONcF145YJmCLWx2prXvIY0UBoaDy257I5ma2UuDJJWEu9HD5k7hc/xLiz+8PcuDaBYXMH/E3+OjyU+Ss0PmeplUapfwcpx3GYHhsDXFrdjIRTX/AOZovb+aGxsM/vlvudvzTIcBn/8Ab1V5m2j7qnMx54a7wNffoOnS10vHkcedaHUsEZ/Kcrf5TLoYJaoTO030cR9A3cq0Oa0FoNmxbvn09bQ2NxZuppd4asOBBo20javkr+H4gc4FhMhHRu/zocvL0UWjqxz46itBuJhyuDn929zWNt2lpIY0b+Jw2vqR/RPOF9k3ZWLJkB/iYXBkQHMMou8XnR2Hog+DdqpcKQAHUwv/AF0NbOG7S0A8iB9SF6Tw7Djx2F0EjI4XysyI9ZpvdvbUkX8vSwqY8UZbE9R6zLjXFfan7+6Z5cH90Wvbs5pBafIg2D9V69jceE0EM7f24w6vLV8Q+RBHyXmn4jYMcM/6o2yVglHkA8nZp6hdNwcOiwsRn/wMcfd3j/7k/p04ycTl+KzjlxY8i8nTRcXHIog5d7hcg7OIO/0RkPGtt11cjwDqo8nluhOOZY0MHUn+X+6S/wCNjkuX492sD3kD4W7A/mb8v6KWaaUGPBbHplYHg7Ddcf8Ai61phxy02e9cD/B/sqH9oR6E9K3+6T9psp0rG6js26Hqeq48cWnZd1LRzOPi9VrIxy4bInGftSJDgBuFe3YGlVAGFDRBTDJyS4V6IcTgLHZIKa2I0jbqDEHiEIh7rFIdsNHZGtD451LRc6MEra2IT5LEtF9g/wCiu9lFuI602nlAAU5iNNhFSOKcaZzWVC6+SoDSOhTtzx1VbGtLlRuhUrAGSEcwUzxOIgbIriELO72rkk3D2bkpE7VlOO6HWQ4vbsrMPBIHqmfBsMEWUS8hrtkpbgoy9xdiAsfuEXxCTU1ayQDuCsx4C8GgTVbAgE3yAvqiqWyrxuTSitsE4fimR+loJP8Ae5T/ABeF+PS0WWm3HzNcvYJrwnhQij8TQwnmAdTj6ufy+Q5LcvE2ttrRQ9B5dVyyk5PXR2Yp4/TK4/VP38L/AJKsXh8ce8pBdZcPKz1+SOHFCf1btOnc+LcCgTd9FzWfxQvfQ5f39kNl5GoadW2kgj+aS34DCGT1c7bOn7PZEEsE87LDmMeGgnYu0/FR9SKSfhT9LwOh6+R8ik/CS+PHmDbolw289IcPyWYPGA4gP8LxyPR3l7WurBk+TljNdLv8DrBHLgzYH2+v9uv5PYJ8SOERsbF3mqi936tx62Qxxs8vYBcn224QwbsAF+IDyrmAOmxtY7tc1jAHzOFCtyGdOtWSk+d2lY++7DT89yPLU4kr3cnCMWsk1tPz/Y+Z9LDM8kZYsb0/av56FGPjMD2l7WuAcLDvK+RXoHBuEvdG022NpGo9y1o0DfwW6zzo2K5V6rzl+UB8bCPUUU94b2sYxtNcXEjdrjp/Zo1bq3O/LmV89F+59blg3+nshxnh4E7jrNONktJ0uIJa4/xNcjsjjbDgx47mkvjlLonWKa082Hr1P2XPcR4u55otDaLth5uq76dBsAB6IRuTaVyqy8MfJxvw7Qdx7ir52xB9fq4hEyhuWtJou8zuvS8zYNYP2WNaPSmgLy1sdlg83sHyLwuk4z2te4u7jwhzneLm6r2roNlX0702zz/jEacIx63/AGGnEciOEXK8NvzO59gNz8lyPE+3zGX3MRf6vOkfwiz90knslxcS4k7ucST9SlWWQLVuzx3CkOJ/xFnfE5miNhd+2zXqDTzaLJ+qTDOJ5kn3JKBLgVYxoKLSJJ0P8KW6VvGJfCB6JfBLpCpysou2SM6cEeUizFcmD4g4BJ4XJli5dbIwaRTJhdWB8RYANuaXbg7onPyC56omfafycjVG3zFbdM4UVCOIndE5JGikG9mjfYVDxABoWJUxmyxDQ3NnZxYUTwNTQQiHcIiI2BHsSo8P4YHw+tLmsjIfE5zdTtjtuUOD7Ql32FZ3CmA+Fx+dKP8AhgDdj80ik4pISbdabcD4iTYPNM1oMOynMjdVKzhWMRzTHKA3NIZuUBySXqkW4NSHEOfpbSpfk2CgLJ3VTc8AoNNheRLwHjJIG6ZdlccyZJed2xstvlqcSC73oJIzJa5dPwrJEeOQ2rc82faqH0KTI2olfmKb0NeI55PhbyG3PmlUpLjXp9lMG1XkyaRts4jY86/zLkVzdIzkooW8RzGREMOxcLsg1V8r80sfl1zPnR8weqYfoDHjS/U4WTuTzPMqnN4KwABgqvcq6jWjtxerjjjxiPOyemSGVr+smx9mgLleKYPdyyx9Y3nT6t5j7Fdfw/Ha2KLutvDu089VW4jz3tJe0g/Whzubmjf1b4S0j2pM9Il6bLzzyvyKMXiZaKeA9vrzHsUT+hRyDVEaPUeSWyM3Wmuc023ZJXseoptakrQY3vGGg75HddD2N4O7LyB42N7kCUuc1p+F4oNaaBN1zNJFDmCQU4DV9LTTsrxgYmUJHhxjLHsfp3NOFtdXWnBp+SaNcti5r+W3A7Pt/wBnI3xzZjS8zWwyAGJ0Yb4WWdI2Pw8i477rgMdo3/vqu67S/iBjSwSQYzZHvlYWC2lrWhxrkd3GtNAdQEg7M9j8mWSnxmNtgEy+GrNA6Pi9tqNHyKfNHk/pJ+hyPFD/ABte1+1C7JFAn0v6WgIc9O+0GEIzPG06gwvaHbbgDntsuVibY2CXCqTTI/GJ3ODXtf7hs04PJCnFDlU5lK+GQKtex4/L3AMjhlbgLIMQ803Dw7ZWjGAam3Qq4ipjDe6lNCFk86GgcXE+QQpseE+D0a+FaLrRLCCSCsiYA5L0dLzKUQZkd2VW3mmeRj020nDtz7p4uzldWMYnCkHkOVrNgo0CLWQlFAesWFYmBR3vBcggaVzPaxpbJaecHywACUt7XePdoP0TroU5BNuDMvkFVh8LL00wcXuSQUkmnofGvqC58NxYSk+PC7ddN31sNeSV48JJISqq0dElssx92FIcr4z7rqDhlrCuYzGnUfdNFnNPslBLSZYvaAs8JGpt3V0QeVgpTGUficP1LZKrYIcr0P39ohptjd6/aIP2Cqwcxz7c82Sl+Vj6QFZw/IA2S44xXSBNtvY3hZZUs6TSN1qGUUqsuTU07J+KYOTQV2d4o1+qM82nW3+o9iOn7yYdpcUZOPI9oIlgcCf8zHAb+uzgb9FwnDZtGTGSaAkaSR0GoWfpa9Ixs0gMbp1Nld3JPlbXEA+hB29j5qU1TL45cXGf3POn31FHr/VW4sJe5jAQC9zWgnkC4gAn03V2c3xSM38NGjzBshwQbXVX2XOfSS10dEexWmi+eMeMtPdlpILRuDrc0A3Q97HTc7h8fDhE05EznyB8zHtjs6gNbGSMAAr9hw1O3tce7fn991AN226FUtexzcJ/6v20dpn9sIBGY8bGbGC1gc/4XamPL+8aG7i3abBJFNpKcjtZlukeHzPp7nk6Tp+Kzpsb6d9m3QSnmAfMfccwiIhYF8xX2uvsllkZ04/TwtV+bex5Ie8ZIAecL3D/AJDj+YISfh8AA35ovGNsA9HN+oJH8/qq4oNrQxbTRy/Fk+cZe6r/AL+4u4pEd9KDghd1TCeQdVQ+ZdHJLR4yxSf1DDChFWVubcFWYNFu5Q0uRRcEOToPHzQhnkpxCuiloWrJsTU665rWTh01UtEUtlEZJJKvYw81rFoBWskvkldjKqD5ZgWUlAiAduujwuCucy0mzsUtf7FKtDVe0bGLY25IR/DHgHyTWKXS31UoOKgjSUsW7Ys4tHOGMjmsT1+GCbpYn+YDgxlhABzWnn1XQTYseiz5LluJOIlFbImXiDqpRplWrlQFJIGSHSjJWGVtgICdnX1Tnhb/AA0jJ0UljUZUCQxmqKx40G1PIlpxQGTKSUFsR6Y+xpe8bSAzOzerkiuAp+40Chbj0JJcmcLL2cczclX8PNGkdxbPNkUlWO46gfVNzcuzqj6bjDmFcXw31fRLcSA2F02fL+q+SWYTRpukYzaRyvHchpgQDTutztABCq4fKdVdE8ycZoZaMclPYMkFVI89nw397qA2tdj2R4i9uK5wbr0ThgHP4mVGfk4tHsVksLe6ldW7WPI/hKv7Cy93iFwF6siiD6QFwP1A+iPPlItGFYJP7o53tEzTmTjoXuH1Nj80qeK2TrtSdU+Vf7MhI+RDa/L6JHaj5Pcj+iK+y/oTJ6rcTTuR05+xUWcirW8vsgx4q3ZZhn4m/wCoe45/b8kVhm9Q8v6oFrqc0+332KJxeb/76pJI6cUtpDPHh8DyDydaFyMnS13paIhHhPqHX9AlvEnbEe35BNi7Zy/FV9EJff8Ar/4Kn5NlY4qgtoo9sVtXQ0eNGeqNYuU7kFMNN+6qxYfEmMsQFJW6ZTHTVGngNFpdxHO1CgiMyfaksyI1RLezllG4Nor7zZMeCN1HdBPhGlF8LdpO3knOdLZ6Vwpg0H2C5XtJjeMkJ/wrJJZ8h+SW8dOxKZq0Vg3GRz2KRdFWZWG0bt5oRw3RWCS40Spr2NLO1kp9FYzVivkwW2ViXgd6cT//2Q=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279525"/>
            <a:ext cx="4476750" cy="26670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20490" name="Picture 10" descr="http://i.iplsc.com/lm-pilkarzy-recznych-thw-kiel-orlen-wisla-plock-34-25/0002NCWRIRB88HP6-C412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3528392" cy="216024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20492" name="Picture 12" descr="http://t3.gstatic.com/images?q=tbn:ANd9GcSYFgBPqdtW3ELxhe94mCS3iNTn8G5tzioQpm5PWHztzBrwmGYU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2132856"/>
            <a:ext cx="9144000" cy="47251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Energetyczny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162</TotalTime>
  <Words>25</Words>
  <Application>Microsoft Office PowerPoint</Application>
  <PresentationFormat>Pokaz na ekranie (4:3)</PresentationFormat>
  <Paragraphs>6</Paragraphs>
  <Slides>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10" baseType="lpstr">
      <vt:lpstr>Calibri</vt:lpstr>
      <vt:lpstr>Century Gothic</vt:lpstr>
      <vt:lpstr>Verdana</vt:lpstr>
      <vt:lpstr>Wingdings 2</vt:lpstr>
      <vt:lpstr>Energetyczny</vt:lpstr>
      <vt:lpstr>Popular Sports in Poland</vt:lpstr>
      <vt:lpstr>Popular sports in Poland: FOOTBALL</vt:lpstr>
      <vt:lpstr>Popular sports in Poland: BASKETBALL</vt:lpstr>
      <vt:lpstr>Popular sports in Poland: VOLLEYBALL</vt:lpstr>
      <vt:lpstr>Popular sports in Poland HANDBALL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Popular Sporty  is Poland</dc:title>
  <dc:creator>KUBA</dc:creator>
  <cp:lastModifiedBy>Renata Szwed</cp:lastModifiedBy>
  <cp:revision>19</cp:revision>
  <dcterms:created xsi:type="dcterms:W3CDTF">2013-12-02T14:10:59Z</dcterms:created>
  <dcterms:modified xsi:type="dcterms:W3CDTF">2013-12-07T08:56:41Z</dcterms:modified>
</cp:coreProperties>
</file>