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37B7E-75D6-4855-A74F-36AEAF1FC83C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9E0A7-ED94-4F51-8E76-6256B753B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059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0A7-ED94-4F51-8E76-6256B753BD1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77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758-EC09-4304-9D20-72E9E7280111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C08-006D-4BAE-8DBB-EA36DBB07B8F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758-EC09-4304-9D20-72E9E7280111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C08-006D-4BAE-8DBB-EA36DBB07B8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758-EC09-4304-9D20-72E9E7280111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C08-006D-4BAE-8DBB-EA36DBB07B8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758-EC09-4304-9D20-72E9E7280111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C08-006D-4BAE-8DBB-EA36DBB07B8F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758-EC09-4304-9D20-72E9E7280111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C08-006D-4BAE-8DBB-EA36DBB07B8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758-EC09-4304-9D20-72E9E7280111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C08-006D-4BAE-8DBB-EA36DBB07B8F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758-EC09-4304-9D20-72E9E7280111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C08-006D-4BAE-8DBB-EA36DBB07B8F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758-EC09-4304-9D20-72E9E7280111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C08-006D-4BAE-8DBB-EA36DBB07B8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758-EC09-4304-9D20-72E9E7280111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C08-006D-4BAE-8DBB-EA36DBB07B8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758-EC09-4304-9D20-72E9E7280111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C08-006D-4BAE-8DBB-EA36DBB07B8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758-EC09-4304-9D20-72E9E7280111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C08-006D-4BAE-8DBB-EA36DBB07B8F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7E2758-EC09-4304-9D20-72E9E7280111}" type="datetimeFigureOut">
              <a:rPr lang="pl-PL" smtClean="0"/>
              <a:t>2014-01-23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209C08-006D-4BAE-8DBB-EA36DBB07B8F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L</a:t>
            </a:r>
            <a:r>
              <a:rPr lang="en-US" dirty="0" err="1" smtClean="0"/>
              <a:t>ive</a:t>
            </a:r>
            <a:r>
              <a:rPr lang="en-US" dirty="0" smtClean="0"/>
              <a:t> </a:t>
            </a:r>
            <a:r>
              <a:rPr lang="en-US" dirty="0" smtClean="0"/>
              <a:t>actively any time of the day or night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pl-PL" dirty="0" smtClean="0"/>
              <a:t>Popular </a:t>
            </a:r>
            <a:r>
              <a:rPr lang="en-US" dirty="0" smtClean="0"/>
              <a:t>sports</a:t>
            </a:r>
            <a:r>
              <a:rPr lang="pl-PL" dirty="0" smtClean="0"/>
              <a:t> in Poland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3331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7825" y="515719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Football						 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32719"/>
            <a:ext cx="6400800" cy="3520417"/>
          </a:xfrm>
        </p:spPr>
      </p:pic>
    </p:spTree>
    <p:extLst>
      <p:ext uri="{BB962C8B-B14F-4D97-AF65-F5344CB8AC3E}">
        <p14:creationId xmlns:p14="http://schemas.microsoft.com/office/powerpoint/2010/main" val="4051575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508518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V</a:t>
            </a:r>
            <a:r>
              <a:rPr lang="pl-PL" dirty="0" err="1" smtClean="0"/>
              <a:t>olleyball</a:t>
            </a:r>
            <a:r>
              <a:rPr lang="pl-PL" dirty="0" smtClean="0"/>
              <a:t>					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32719"/>
            <a:ext cx="6400800" cy="3520417"/>
          </a:xfrm>
        </p:spPr>
      </p:pic>
    </p:spTree>
    <p:extLst>
      <p:ext uri="{BB962C8B-B14F-4D97-AF65-F5344CB8AC3E}">
        <p14:creationId xmlns:p14="http://schemas.microsoft.com/office/powerpoint/2010/main" val="3678773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494116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T</a:t>
            </a:r>
            <a:r>
              <a:rPr lang="en-US" dirty="0" err="1" smtClean="0"/>
              <a:t>ennis</a:t>
            </a:r>
            <a:r>
              <a:rPr lang="pl-PL" dirty="0" smtClean="0"/>
              <a:t>					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32719"/>
            <a:ext cx="6400800" cy="3520417"/>
          </a:xfrm>
        </p:spPr>
      </p:pic>
    </p:spTree>
    <p:extLst>
      <p:ext uri="{BB962C8B-B14F-4D97-AF65-F5344CB8AC3E}">
        <p14:creationId xmlns:p14="http://schemas.microsoft.com/office/powerpoint/2010/main" val="98044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r>
              <a:rPr lang="pl-PL" dirty="0"/>
              <a:t>C</a:t>
            </a:r>
            <a:r>
              <a:rPr lang="pl-PL" dirty="0" smtClean="0"/>
              <a:t>ross-country </a:t>
            </a:r>
            <a:r>
              <a:rPr lang="pl-PL" dirty="0" err="1" smtClean="0"/>
              <a:t>skiing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and</a:t>
            </a:r>
            <a:br>
              <a:rPr lang="pl-PL" dirty="0"/>
            </a:br>
            <a:r>
              <a:rPr lang="pl-PL" dirty="0"/>
              <a:t> </a:t>
            </a:r>
            <a:r>
              <a:rPr lang="pl-PL" dirty="0" err="1"/>
              <a:t>S</a:t>
            </a:r>
            <a:r>
              <a:rPr lang="pl-PL" smtClean="0"/>
              <a:t>ki</a:t>
            </a:r>
            <a:r>
              <a:rPr lang="pl-PL" dirty="0" smtClean="0"/>
              <a:t> jumping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57415"/>
            <a:ext cx="6400800" cy="2823882"/>
          </a:xfrm>
        </p:spPr>
      </p:pic>
    </p:spTree>
    <p:extLst>
      <p:ext uri="{BB962C8B-B14F-4D97-AF65-F5344CB8AC3E}">
        <p14:creationId xmlns:p14="http://schemas.microsoft.com/office/powerpoint/2010/main" val="2308338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23</Words>
  <Application>Microsoft Office PowerPoint</Application>
  <PresentationFormat>Pokaz na ekranie (4:3)</PresentationFormat>
  <Paragraphs>7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Calibri</vt:lpstr>
      <vt:lpstr>Georgia</vt:lpstr>
      <vt:lpstr>Trebuchet MS</vt:lpstr>
      <vt:lpstr>Aerodynamiczny</vt:lpstr>
      <vt:lpstr>Popular sports in Poland</vt:lpstr>
      <vt:lpstr>Football       </vt:lpstr>
      <vt:lpstr>Volleyball     </vt:lpstr>
      <vt:lpstr>Tennis      </vt:lpstr>
      <vt:lpstr> Cross-country skiing and  Ski jumping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Popular sports in Poland</dc:title>
  <dc:creator>kacper</dc:creator>
  <cp:lastModifiedBy>Renata Szwed</cp:lastModifiedBy>
  <cp:revision>7</cp:revision>
  <dcterms:created xsi:type="dcterms:W3CDTF">2013-12-02T16:15:01Z</dcterms:created>
  <dcterms:modified xsi:type="dcterms:W3CDTF">2014-01-23T18:21:55Z</dcterms:modified>
</cp:coreProperties>
</file>