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8C9AA-20F1-4928-91D3-76296BFCA487}" type="datetimeFigureOut">
              <a:rPr lang="pl-PL" smtClean="0"/>
              <a:t>2014-01-16</a:t>
            </a:fld>
            <a:endParaRPr lang="pl-PL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DC25DB-1C27-4AF3-9D62-8E7F8F4A0574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32" name="Prostokąt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ostokąt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ostokąt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Prostokąt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56" name="Prostokąt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Prostokąt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Prostokąt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Prostokąt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8C9AA-20F1-4928-91D3-76296BFCA487}" type="datetimeFigureOut">
              <a:rPr lang="pl-PL" smtClean="0"/>
              <a:t>2014-01-16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DC25DB-1C27-4AF3-9D62-8E7F8F4A0574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8C9AA-20F1-4928-91D3-76296BFCA487}" type="datetimeFigureOut">
              <a:rPr lang="pl-PL" smtClean="0"/>
              <a:t>2014-01-16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DC25DB-1C27-4AF3-9D62-8E7F8F4A0574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8C9AA-20F1-4928-91D3-76296BFCA487}" type="datetimeFigureOut">
              <a:rPr lang="pl-PL" smtClean="0"/>
              <a:t>2014-01-16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DC25DB-1C27-4AF3-9D62-8E7F8F4A0574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olny kształt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Dowolny kształt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Dowolny kształt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Dowolny kształt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Dowolny kształt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Dowolny kształt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Dowolny kształt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Dowolny kształt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Dowolny kształt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Dowolny kształt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Dowolny kształt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Dowolny kształt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Dowolny kształt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Dowolny kształt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8C9AA-20F1-4928-91D3-76296BFCA487}" type="datetimeFigureOut">
              <a:rPr lang="pl-PL" smtClean="0"/>
              <a:t>2014-01-16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DC25DB-1C27-4AF3-9D62-8E7F8F4A0574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8C9AA-20F1-4928-91D3-76296BFCA487}" type="datetimeFigureOut">
              <a:rPr lang="pl-PL" smtClean="0"/>
              <a:t>2014-01-16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DC25DB-1C27-4AF3-9D62-8E7F8F4A0574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ostokąt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8C9AA-20F1-4928-91D3-76296BFCA487}" type="datetimeFigureOut">
              <a:rPr lang="pl-PL" smtClean="0"/>
              <a:t>2014-01-16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DC25DB-1C27-4AF3-9D62-8E7F8F4A0574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16" name="Prostokąt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ostokąt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ostokąt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ostokąt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ostokąt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ostokąt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ostokąt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8C9AA-20F1-4928-91D3-76296BFCA487}" type="datetimeFigureOut">
              <a:rPr lang="pl-PL" smtClean="0"/>
              <a:t>2014-01-16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DC25DB-1C27-4AF3-9D62-8E7F8F4A0574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8C9AA-20F1-4928-91D3-76296BFCA487}" type="datetimeFigureOut">
              <a:rPr lang="pl-PL" smtClean="0"/>
              <a:t>2014-01-16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DC25DB-1C27-4AF3-9D62-8E7F8F4A0574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8C9AA-20F1-4928-91D3-76296BFCA487}" type="datetimeFigureOut">
              <a:rPr lang="pl-PL" smtClean="0"/>
              <a:t>2014-01-16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DC25DB-1C27-4AF3-9D62-8E7F8F4A0574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Łącznik prosty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Łącznik prosty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Łącznik prosty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Łącznik prosty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F18C9AA-20F1-4928-91D3-76296BFCA487}" type="datetimeFigureOut">
              <a:rPr lang="pl-PL" smtClean="0"/>
              <a:t>2014-01-16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0DC25DB-1C27-4AF3-9D62-8E7F8F4A0574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ostokąt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ostokąt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Prostokąt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F18C9AA-20F1-4928-91D3-76296BFCA487}" type="datetimeFigureOut">
              <a:rPr lang="pl-PL" smtClean="0"/>
              <a:t>2014-01-16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0DC25DB-1C27-4AF3-9D62-8E7F8F4A0574}" type="slidenum">
              <a:rPr lang="pl-PL" smtClean="0"/>
              <a:t>‹#›</a:t>
            </a:fld>
            <a:endParaRPr lang="pl-PL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6600" dirty="0" smtClean="0"/>
              <a:t> Popular </a:t>
            </a:r>
            <a:r>
              <a:rPr lang="en-US" sz="6600" dirty="0" smtClean="0"/>
              <a:t>Sports</a:t>
            </a:r>
            <a:r>
              <a:rPr lang="pl-PL" sz="6600" dirty="0" smtClean="0"/>
              <a:t/>
            </a:r>
            <a:br>
              <a:rPr lang="pl-PL" sz="6600" dirty="0" smtClean="0"/>
            </a:br>
            <a:r>
              <a:rPr lang="pl-PL" sz="6600" dirty="0" smtClean="0"/>
              <a:t>       In</a:t>
            </a:r>
            <a:br>
              <a:rPr lang="pl-PL" sz="6600" dirty="0" smtClean="0"/>
            </a:br>
            <a:r>
              <a:rPr lang="pl-PL" sz="6600" dirty="0" smtClean="0"/>
              <a:t>     </a:t>
            </a:r>
            <a:r>
              <a:rPr lang="pl-PL" sz="7200" dirty="0" smtClean="0"/>
              <a:t>Poland</a:t>
            </a:r>
            <a:endParaRPr lang="pl-PL" sz="6600" dirty="0"/>
          </a:p>
        </p:txBody>
      </p:sp>
      <p:sp>
        <p:nvSpPr>
          <p:cNvPr id="95234" name="AutoShape 2" descr="data:image/jpeg;base64,/9j/4AAQSkZJRgABAQAAAQABAAD/2wCEAAkGBwgHBgkIBwgKCgkLDRYPDQwMDRsUFRAWIB0iIiAdHx8kKDQsJCYxJx8fLT0tMTU3Ojo6Iys/RD84QzQ5OjcBCgoKDQwNGg8PGjclHyU3Nzc3Nzc3Nzc3Nzc3Nzc3Nzc3Nzc3Nzc3Nzc3Nzc3Nzc3Nzc3Nzc3Nzc3Nzc3Nzc3N//AABEIAFoAgwMBIgACEQEDEQH/xAAbAAACAwEBAQAAAAAAAAAAAAAEBQIDBgEAB//EADgQAAEEAQMBBQQGCwEAAAAAAAEAAgMEEQUSIQYTMUFx0SJhgZMkMjNRcsEUFiNzdIORkqGx0gf/xAAaAQEAAwEBAQAAAAAAAAAAAAAAAgMEAQUG/8QAJhEAAgIBAgYCAwEAAAAAAAAAAAECEQMEEhMhMUFRkRRSMkJhBf/aAAwDAQACEQMRAD8Aq0yXa4crX6XYwW8rCVZNrwtPpk+dvKA+gVJBNCAeeEj1qntcXNCN0iQ4HKOvwiWLuQGSqzFjsZTypa4AJSK3H2Mx80VVky3vQGlic1yumrsliIOEhrXNjtrim0dg7e/hAZLXKBie5zRwqtGuFj+zcVpNTjbPGR44WLma6tc+7lAaK03a5sjVpNHn7eqGnvws3G/tqgPuTHp6YiQszxlAMmN7K2ceK7fGWq2w3EwKquuGz4IDM3x+1b5rT6adlEeSzdz2p2j3rRRHs9P+CAz12x9Kk815LLk/0mT8S8gMJGfaT/SHncOUgjGXLQ6RGSWoDZ6XLta1N3TZjwktFuGhFySYb3oBVquNxKpok5wvXn73YRGnQnvwgK7W6M7gj9MvNe3Y4oXUcYwharCw5BwgNJJHuGW8pBq1Al4dtWg0qQSDDlXrIYBgYQCaoNkG0ozRSRb+KCJ2tKYaDGXTbvBAPrZwAUvtTbuEZfd4JRJkuQArm77TfNPLjuy08+SV1I99se5F69J2dQj3IDD2ZczvOT3rqGldmRxz4ryAR1Ii9wWs0qvtDThZTT9Z0eLBkt/0ief9BP6/VuhRtA/S3/Ik9FDiQ8mhaTO+kH6NXG4Mah7VnA4Wfk600THFt/yJPRDjqvRpHc3H4/cSeicSHk78PUfR+mPYIzNLlOA0QRe9Zqv1j0/A3mxLn+Hf6Ku11vokvDbbx/Ik9Fziw8h6LUrrB+hrO/tJFIHa1IG9W6GOTbf8iT/lRl6v0QjDbb/kSei7xIeTnxNR9H6Zp6t/sTwVOxZdOckrHx9U6LuybjvkSeiI/XDQw3i2/wCRJ6JxIeR8TUfR+mPJDkho8Vp9Dr9lBucO8LAU+rND7Xe+xK8fc2B/5gJ+P/RdAZFs23GY8TCPyJUXmxr9ixf5+qkrWN+jRXHgkoA4wXLPT9e6E88WJh5wP9EPN1xoWzAtSA++B/ou8WHki9FqV1xv0bDSo90hcguqZsMLUp0/r3Qa8OC+y8nxbAcf5wk+u9aaLcceztPH4oXj8kWWD6MS0OpirljfoFe72j5riVO6g0ok/Sx/Y70XlLfHyV8DJ9WY9jdoUicLy6xhe7C8ls+3S7I41pcUS1gYMlXxQBrRwqrHHAUN1s0rFsjbKJXk8BQa0nvUgzJU8YCkU027ZA93ChhWFRc7C6jjS7kTwuxtMjgAoNBe4AJnWgDG5K5KW1EsWN5H/CcEYjYq5n5KnNJ4IVx3FVJW7Nk5KK2xOeOSqSd8oCnM7a3C5SZuduKt6KzI3clEN4ZElNl25xTK0/DMJRKclMS7kdZKltK15cK8tJ5Qwa0udgJlUr4Ayhqce52UyBDWrDkl2R9BpsS/JkZSGtS9/tOKvsS54Q4KQVHc09zo7wAq3FdeVS92FYkZpySOvdhVDL3YC5y93CZU6uPaKk2oorxwlllSO1KwaMlXSvAGApyPDW4CEkeqOcnZ6DrHHaiEjuVwDAyVxjdxyo2n7GkBWJdjK5UtzB5nl79oR9ZmxiAqNMkm4pm72WLuTwR0yu5sDuP7wl0h5Rdl2SUG48q2CpGPUyuRAleXCeV5WmI0NXhuV6WXlQh+zKqf3rFVs+h3OMEkcJ3FeJwFxvevPUyi+Vlb3qnl54XpFdSAL+5T6KzN+UqC6dXHJCNe4MbhSj+r8EPOeVlb3S5nrxgscORU9+eVQfaKskUIlauhlk7ZPhjEtsyF78BH2vqJbH9sPNWY13Muqk7UUMqMW1gKtsOwFOH7NUWe4qq7ka62YqQvmOSqCrZFUVqR4+V8yo968pLysK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5236" name="AutoShape 4" descr="data:image/jpeg;base64,/9j/4AAQSkZJRgABAQAAAQABAAD/2wCEAAkGBwgHBgkIBwgKCgkLDRYPDQwMDRsUFRAWIB0iIiAdHx8kKDQsJCYxJx8fLT0tMTU3Ojo6Iys/RD84QzQ5OjcBCgoKDQwNGg8PGjclHyU3Nzc3Nzc3Nzc3Nzc3Nzc3Nzc3Nzc3Nzc3Nzc3Nzc3Nzc3Nzc3Nzc3Nzc3Nzc3Nzc3N//AABEIAFoAgwMBIgACEQEDEQH/xAAbAAACAwEBAQAAAAAAAAAAAAAEBQIDBgEAB//EADgQAAEEAQMBBQQGCwEAAAAAAAEAAgMEEQUSIQYTMUFx0SJhgZMkMjNRcsEUFiNzdIORkqGx0gf/xAAaAQEAAwEBAQAAAAAAAAAAAAAAAgMEAQUG/8QAJhEAAgIBAgYCAwEAAAAAAAAAAAECEQMEEhMhMUFRkRRSMkJhBf/aAAwDAQACEQMRAD8Aq0yXa4crX6XYwW8rCVZNrwtPpk+dvKA+gVJBNCAeeEj1qntcXNCN0iQ4HKOvwiWLuQGSqzFjsZTypa4AJSK3H2Mx80VVky3vQGlic1yumrsliIOEhrXNjtrim0dg7e/hAZLXKBie5zRwqtGuFj+zcVpNTjbPGR44WLma6tc+7lAaK03a5sjVpNHn7eqGnvws3G/tqgPuTHp6YiQszxlAMmN7K2ceK7fGWq2w3EwKquuGz4IDM3x+1b5rT6adlEeSzdz2p2j3rRRHs9P+CAz12x9Kk815LLk/0mT8S8gMJGfaT/SHncOUgjGXLQ6RGSWoDZ6XLta1N3TZjwktFuGhFySYb3oBVquNxKpok5wvXn73YRGnQnvwgK7W6M7gj9MvNe3Y4oXUcYwharCw5BwgNJJHuGW8pBq1Al4dtWg0qQSDDlXrIYBgYQCaoNkG0ozRSRb+KCJ2tKYaDGXTbvBAPrZwAUvtTbuEZfd4JRJkuQArm77TfNPLjuy08+SV1I99se5F69J2dQj3IDD2ZczvOT3rqGldmRxz4ryAR1Ii9wWs0qvtDThZTT9Z0eLBkt/0ief9BP6/VuhRtA/S3/Ik9FDiQ8mhaTO+kH6NXG4Mah7VnA4Wfk600THFt/yJPRDjqvRpHc3H4/cSeicSHk78PUfR+mPYIzNLlOA0QRe9Zqv1j0/A3mxLn+Hf6Ku11vokvDbbx/Ik9Fziw8h6LUrrB+hrO/tJFIHa1IG9W6GOTbf8iT/lRl6v0QjDbb/kSei7xIeTnxNR9H6Zp6t/sTwVOxZdOckrHx9U6LuybjvkSeiI/XDQw3i2/wCRJ6JxIeR8TUfR+mPJDkho8Vp9Dr9lBucO8LAU+rND7Xe+xK8fc2B/5gJ+P/RdAZFs23GY8TCPyJUXmxr9ixf5+qkrWN+jRXHgkoA4wXLPT9e6E88WJh5wP9EPN1xoWzAtSA++B/ou8WHki9FqV1xv0bDSo90hcguqZsMLUp0/r3Qa8OC+y8nxbAcf5wk+u9aaLcceztPH4oXj8kWWD6MS0OpirljfoFe72j5riVO6g0ok/Sx/Y70XlLfHyV8DJ9WY9jdoUicLy6xhe7C8ls+3S7I41pcUS1gYMlXxQBrRwqrHHAUN1s0rFsjbKJXk8BQa0nvUgzJU8YCkU027ZA93ChhWFRc7C6jjS7kTwuxtMjgAoNBe4AJnWgDG5K5KW1EsWN5H/CcEYjYq5n5KnNJ4IVx3FVJW7Nk5KK2xOeOSqSd8oCnM7a3C5SZuduKt6KzI3clEN4ZElNl25xTK0/DMJRKclMS7kdZKltK15cK8tJ5Qwa0udgJlUr4Ayhqce52UyBDWrDkl2R9BpsS/JkZSGtS9/tOKvsS54Q4KQVHc09zo7wAq3FdeVS92FYkZpySOvdhVDL3YC5y93CZU6uPaKk2oorxwlllSO1KwaMlXSvAGApyPDW4CEkeqOcnZ6DrHHaiEjuVwDAyVxjdxyo2n7GkBWJdjK5UtzB5nl79oR9ZmxiAqNMkm4pm72WLuTwR0yu5sDuP7wl0h5Rdl2SUG48q2CpGPUyuRAleXCeV5WmI0NXhuV6WXlQh+zKqf3rFVs+h3OMEkcJ3FeJwFxvevPUyi+Vlb3qnl54XpFdSAL+5T6KzN+UqC6dXHJCNe4MbhSj+r8EPOeVlb3S5nrxgscORU9+eVQfaKskUIlauhlk7ZPhjEtsyF78BH2vqJbH9sPNWY13Muqk7UUMqMW1gKtsOwFOH7NUWe4qq7ka62YqQvmOSqCrZFUVqR4+V8yo968pLysK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5238" name="AutoShape 6" descr="data:image/jpeg;base64,/9j/4AAQSkZJRgABAQAAAQABAAD/2wCEAAkGBxAQEA8QDw4PDQ0NDw0NDQ0NDQ8MDAwMFBEWFhQRFBQYHCggGBolGxQUITEhJSkrLi4uFx8zODMsNygtLisBCgoKDg0OGhAQGiwcHRwsLCwsLCwsKywsLCwsLCwsLCwsLCwsMSwsLCwsLCwsLCwsLCwsLCwrKywsLDU3LDcrLP/AABEIALcBEwMBIgACEQEDEQH/xAAcAAABBQEBAQAAAAAAAAAAAAAEAAECAwUGBwj/xAA7EAACAgIABAIGBggHAQAAAAAAAQIDBBEFEiExQVEGB2GRobETMkJygcEUIzNDcYOS0SJEYmNzgvAW/8QAGwEBAAMBAQEBAAAAAAAAAAAAAAIDBAUBBgf/xAAsEQADAAICAQIDBwUAAAAAAAAAAQIDEQQhMRJBBVFxFCIyUmGBkQYTFdHh/9oADAMBAAIRAxEAPwD1vEy/M0JJSWznttM0MPKAHvbiZ+VFS/ibeRWpLaMLKi4sAx8mnTBdmpbJPuAXVgA069g869BRLSYAB2L6r2iVlJQ4AGxi5vmadUYT9jOWg9BuPkteIBu2cO8uqA7MVoKweJeD6mvX9HYvaAcy00Sja0beVw3xRl34rXgATpzGjUxeIeZz8otEq7WgDsITjNFF8HHsY2HmtPubuPkxsWn3ABVk+EuwFnYcZLcQrPxnHquxnRyXF6AMm2pxYTRftcsuzDroRsXTuZd1LiwAbiOJrquxlSWjoYWbWmZudi66rsACVWl/In2ApLROq3QAQtovru8GQhNSFKrQBe6kyDoaIQm0GU3LxAKYJoNx8iS8S2qqMghYPkAWx4jLXcRD9CfkIA0crH0BptG/dXtGTk0aACcPJ8GLiONzLaM6EtM08W/a0wDl8uDiwSVh0XF8PxRzORFoAeXUiilWFsLEwC1MjKrY6JoAHdAlWwyJaqdgAlTaNLEymtdSj9GJRq0AdFhZya0wm7GjNbRztMmjXw8sACy8JrwM2yrR18oKaMfNw9AGIm0HYmU0+4NbVorT0Adbj3xsjp99GNxPEcX7CrCyXFrqbc9XQ9oBy9eQ4sMepr2gefjuDZRj5DiwC22pxZHutM0Fqa9oFdVoAysvG11QBKOjoJR30Zm5eNoADhZoMpv8GATjoUZaANjlT7DcjQFRkaNGm5PuASqsaNTFzWgBVb7EowaAN+OctCMVSYgDsa2VZNO0TSLO4Bh31aIVT0zTyqTNshoAPTU46ZzfFcPTZs0T0SzaVOIBw1y0VxsNDPx9NmXPoAHU3BUHsx4z0GUXgGhFBFTBqp7CYABlWmXqhMFrDaJgFbxx4R0HQWxp0gE8S/QZbBSRlpaDca0Ay83G1voZlkNHU5dXMjCyqdMAAg9Grw/K0zMlEnVPTANnimMpx5kcpfDlZ1uDdzLlfiY/GsPT34AAOHk6ZqSSmto51vTNHAytdACdlemRlDaD7IqXVAzhoAx8rG0Z84aOmnVzIyszF0AZaZfVdorshoq2AbmLl+ZrUakclXYauFmafcA3v0cYeGatIYA6jQkOhmgBTjsz8mo0Eyu6GwDIa0X1S8BW1kIAGdxbE7tHLZVWmd5fXzRZy3FMbTfQAwJEq7B7oaKEwDTx7zVxrdnOV2GjiXgHRVovgCYdmw+MQC+mQXHqAxQTVIAVtZVB6YXJAliADqp7WgHNpJ0WF962gDnroFKD8msDlEAJxLdNGllVqyHt0Y1TNjBs2tAHJZ1PK2DVWaZ0PG8Tu9HN2LTANnDyQ1x2c7Rbo2cO/YBdyEbqFJBfIOoAHM5mLrwMyyGjsMvG2uxgZmPrwAMkuqs0QsiQTANWOT0EZ6mIA9aiSZCJMAgSISHiwAe6AK4mjNA04AFcUZXFcfaZrxRVm1biAcFmVabM6aOg4nTpswr4gFakE0WAbJ1yAOl4bd2Ojx+qONwLOqOu4ZLaQAQ4k4FrgRUQC2INkBMQfJABoT6h0JbRluXUNxpgFOVEz7ImpkIz7EAURDsOemgPQRjvqAaHEKueGzjM6rTZ3VfWLRynGaNNgGGpaDsS7TM+fcnTPTAOuw7NoL5DF4Xd2OhqW0AUuvaMjiWL3OhVYNmUbQBwuVVoBkjf4jRoxLogFexERwD0jh/pLhX6VeVU5P7MpKEvc9G0mfNzRocO41k4+vociytL7Kk3D+l9DGuV+ZH1Ob+nPfFf7P8A3/w99sIRZ5Xg+srKhpX1VZC81umz3rafuOk4d6w8KzSs+kx5f7keaC/GOy+c8V7nIzfCOVi8zv6dnaFU0D4HF8a9fqcim3xahZFyX8V3QZL/AN4liaZz6ipemtFCiK2O0WaJNdD0iclxerucvlRO04zDucfmrqwDNkPBkbZJd2kl4t9DPu41jw73Rb8oPnfwPNpEpiq8LZ0eFLqjseCy7HkT9MIx/ZVOT8JWS5Y+5dSX/wBdmzWld9DHypioPX3u5VWaZOhx/hWfM/y/U9xysmuqPNbZCqPnOSgvic7m+nGBX2udr69KYOfx7HkNtkpvmnKVk33lNucve+pHRRXKfsjt4v6dxrvJTf06PRsn1nQ/dYc5e222Nfwin8zHzPWPky+rRRD8ZzZyDKLWV/38j9zZ/iOJC/Bv67Ojl6e5m+1K/lv+4Xi+sLLj3hRJe2Ml8mcTsuqDy38zyeBxW/wI7+HrKs/eYkJf8dsoP4phdHp7iz+vC6l+coqcffFv5HnMipns57K8vwjivxOvoz2LD41i3fs8iuTf2XJRl7no1Kjwdo0eHcZyaNfRX2QS+xzc0P6X0X4F08n5o5uX4D746/k99w30Mb0gq7s4nhHrHyK9K6mu9eMoN1Wfmn7ka+V6c4d6/wATnRLxVkdx98S2c0P3Odm+FcrF252v0AchaZXWxpZlVnWu2Fi/0TUn+K8CCZac9y100bXDrOq/A67AltHFYEuqOw4U+iB4aaiQur6BCQ049ADkuLU9zmMqJ2HHHGKblJRS8ZNRXxPP+KcexYN/roza8K/1nxXQ8bS9yc47rwtlojnZellW3qqxrz/wLYiP9yfmXfY835QMcYc5R+kEZDCbGQIE0uz8V29jNDG43l1fs8q6P8yUl8TPQ7PVTXhiscWtUk/qdFV6ccRj/meb79VcvyCF6wuI6+vS/wCQv7nKiJLLfzMz+H8V+cc/wbHEfTfPnvdla+7TD8zm8zj2VPe75de/LqPyFlMzLWWzdP3OdyONhh/dhL9iF9sp/XlKf3pOXzIITYkTMq/QuqNTFRm0RNXFiVZDp8OewgRIZlB1CubBLZF10wOciyUZM96HTCKkDVhkEe0QxdjsrZORBniLKIkkMSSBFItrKssugD5cjxeSzJ1Bm2d9+XbzRfTxO+H1brF/3b+YPMiaE2ji5Jmn2tm9iek+ZDtan96uEvyOgwfTvPiuk6fxpX9ziaUaVCIVkpe5o4/CwV5hHXz9PuIv99CP3aYL57Asn0sz575su3T8ItQ+SMVCkVPJb9zoTweNPjHP8IG4jkTse7JzsfnZKU38TJtD8qRnWMtgxclpPS6KxDbEWGHaOlItibGZkPomyLJRQyRNI9CQ6EOMRJiHkJELXoHj6QFlSM2xheTMBmzTCOLyb3RAnEgW1RJsyQtsKxoGpTEExaw6Jntnb4saRMrslolKQFkWkUtl+XIpRXdYD7IymWVR2y3Wkcx07ovogF60RqhpDyZW3s3RPpkhIiOxj08YiUUMkTigz2UT8AHKmFWz0jOvls9hFXJvS0USFFCLKolrOdK2wjHgaNUQbHrDIlNs63HjSJFdrJtg2TYQRfkrSAcqYDNl18wdmmV0cHPfqYhC0ImUHRbHGSJpGM+kS2JIccYE9aEIQkeAcFypl9s9Iy8q0nK2zPycnpnQPdIHZKbIo0o4eSvUx4oLx4FNUDRx6yFM0cfHthFMS7ZBFV1uijydZNQhsi4z7bNjX27KV1Lpk5ufN6nosgtmji1FOJRsP7EbZo42Hr1MUmVMdsiQRppjC0Poc92R0JITloi5lM5jRGqSI3TBZFsuoo1li6RjvdsqjDYZRUSpoC4Q0QqjRhwa7YoR0TEM2Vm5dIjOWjNyrS/KuMy6zZbjk5/Lz+yK5yGGLKYbZc+jlL7zJKAjShi9EIr9ZtXFYckOMIoOxscYQ6QAkhSlpDTnoCyMg9U7IZMqhDZN5m2TJ2z2UsvlaONnyu2MTrgPCGwumo9b0QxYnTJUVBkVojCOhrLNFL7Z1IlQh7LNGfkXCvvBJS2WTJi5HI30iW9heJRtlWLS5M2aa1FC60S4uB2/U/A8IqKIyY8pEdFJ0n8kRH0PohOw9INpeR2yqVhCVmyKWySRTV78DykMobLoVF8K0N6PZxOvJRXQXwo0WoWyDo0zimRktCEJs8LBNg2Rdoa+/RmX3bLJkxcjkqFpDX3bBxMRelo4126ex0jTwMbxZRh4+2bEIpLSKslex0OHx9/eZIRAcp0dXaEkOM5JFc7kNHjpLyXbKrL0gW3IBZ2k1BmyclLwX35AHOex2PGstS0c+6q2U6LK6givHCYU6PHZOOO32ymqkJjHQ+iq2zRDezWpmESss0AX3kb7wZvZZMGHPyN9ITey3Hp5mNTW5M2cTHUVt9z260R43HeStvwTxqFBe0nJjyYyiZzspJL0ojoUmkRttSA52tnqRVeRSXW3FPVj11NhEYaJdIpSq/JXCoujAQ+yLZdMpEkx9kCaR4WLY6HSH1opuyFHxHk9bUrbLZS0B5GVrsC5GZvsBSm2Wzj+Zz8/MXiSy69spEItSObVOn2IJxcdyY+Njts16KlFEKvRr43GdvdeB6alFE2OKclHqzP5Z2NJL9BcogGWd1ES9DKvtGP5incymUmIRYkYrpsjyko0bEINiZTLYYxfChIQit0zZGOUWcpGQhHiJsGuu0Z912xCL5SOVyclb0UE6oczEIm/BkhbpJmzh4yit+IS2OIyt7Z9DEqZWhtA2Rk66IcR7PkhnpzPQFzOTCqaPMQidMzYUq7ZcMMIgaWOPGIhBnqRYo6K7clREIJbYy24noz785sCna2OIvlI4mXNdPtlYhCJlJKMdhmNi+YhFds18aJp9mnVWkWIcRQztSklojZYooycvLchCLMaRg5uSl0mBiEIuOU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5240" name="AutoShape 8" descr="data:image/jpeg;base64,/9j/4AAQSkZJRgABAQAAAQABAAD/2wCEAAkGBxAQEA8QDw4PDQ0NDw0NDQ0NDQ8MDAwMFBEWFhQRFBQYHCggGBolGxQUITEhJSkrLi4uFx8zODMsNygtLisBCgoKDg0OGhAQGiwcHRwsLCwsLCwsKywsLCwsLCwsLCwsLCwsMSwsLCwsLCwsLCwsLCwsLCwrKywsLDU3LDcrLP/AABEIALcBEwMBIgACEQEDEQH/xAAcAAABBQEBAQAAAAAAAAAAAAAEAAECAwUGBwj/xAA7EAACAgIABAIGBggHAQAAAAAAAQIDBBEFEiExQVEGB2GRobETMkJygcEUIzNDcYOS0SJEYmNzgvAW/8QAGwEBAAMBAQEBAAAAAAAAAAAAAAIDBAUBBgf/xAAsEQADAAICAQIDBwUAAAAAAAAAAQIDEQQhMRJBBVFxFCIyUmGBkQYTFdHh/9oADAMBAAIRAxEAPwD1vEy/M0JJSWznttM0MPKAHvbiZ+VFS/ibeRWpLaMLKi4sAx8mnTBdmpbJPuAXVgA069g869BRLSYAB2L6r2iVlJQ4AGxi5vmadUYT9jOWg9BuPkteIBu2cO8uqA7MVoKweJeD6mvX9HYvaAcy00Sja0beVw3xRl34rXgATpzGjUxeIeZz8otEq7WgDsITjNFF8HHsY2HmtPubuPkxsWn3ABVk+EuwFnYcZLcQrPxnHquxnRyXF6AMm2pxYTRftcsuzDroRsXTuZd1LiwAbiOJrquxlSWjoYWbWmZudi66rsACVWl/In2ApLROq3QAQtovru8GQhNSFKrQBe6kyDoaIQm0GU3LxAKYJoNx8iS8S2qqMghYPkAWx4jLXcRD9CfkIA0crH0BptG/dXtGTk0aACcPJ8GLiONzLaM6EtM08W/a0wDl8uDiwSVh0XF8PxRzORFoAeXUiilWFsLEwC1MjKrY6JoAHdAlWwyJaqdgAlTaNLEymtdSj9GJRq0AdFhZya0wm7GjNbRztMmjXw8sACy8JrwM2yrR18oKaMfNw9AGIm0HYmU0+4NbVorT0Adbj3xsjp99GNxPEcX7CrCyXFrqbc9XQ9oBy9eQ4sMepr2gefjuDZRj5DiwC22pxZHutM0Fqa9oFdVoAysvG11QBKOjoJR30Zm5eNoADhZoMpv8GATjoUZaANjlT7DcjQFRkaNGm5PuASqsaNTFzWgBVb7EowaAN+OctCMVSYgDsa2VZNO0TSLO4Bh31aIVT0zTyqTNshoAPTU46ZzfFcPTZs0T0SzaVOIBw1y0VxsNDPx9NmXPoAHU3BUHsx4z0GUXgGhFBFTBqp7CYABlWmXqhMFrDaJgFbxx4R0HQWxp0gE8S/QZbBSRlpaDca0Ay83G1voZlkNHU5dXMjCyqdMAAg9Grw/K0zMlEnVPTANnimMpx5kcpfDlZ1uDdzLlfiY/GsPT34AAOHk6ZqSSmto51vTNHAytdACdlemRlDaD7IqXVAzhoAx8rG0Z84aOmnVzIyszF0AZaZfVdorshoq2AbmLl+ZrUakclXYauFmafcA3v0cYeGatIYA6jQkOhmgBTjsz8mo0Eyu6GwDIa0X1S8BW1kIAGdxbE7tHLZVWmd5fXzRZy3FMbTfQAwJEq7B7oaKEwDTx7zVxrdnOV2GjiXgHRVovgCYdmw+MQC+mQXHqAxQTVIAVtZVB6YXJAliADqp7WgHNpJ0WF962gDnroFKD8msDlEAJxLdNGllVqyHt0Y1TNjBs2tAHJZ1PK2DVWaZ0PG8Tu9HN2LTANnDyQ1x2c7Rbo2cO/YBdyEbqFJBfIOoAHM5mLrwMyyGjsMvG2uxgZmPrwAMkuqs0QsiQTANWOT0EZ6mIA9aiSZCJMAgSISHiwAe6AK4mjNA04AFcUZXFcfaZrxRVm1biAcFmVabM6aOg4nTpswr4gFakE0WAbJ1yAOl4bd2Ojx+qONwLOqOu4ZLaQAQ4k4FrgRUQC2INkBMQfJABoT6h0JbRluXUNxpgFOVEz7ImpkIz7EAURDsOemgPQRjvqAaHEKueGzjM6rTZ3VfWLRynGaNNgGGpaDsS7TM+fcnTPTAOuw7NoL5DF4Xd2OhqW0AUuvaMjiWL3OhVYNmUbQBwuVVoBkjf4jRoxLogFexERwD0jh/pLhX6VeVU5P7MpKEvc9G0mfNzRocO41k4+vociytL7Kk3D+l9DGuV+ZH1Ob+nPfFf7P8A3/w99sIRZ5Xg+srKhpX1VZC81umz3rafuOk4d6w8KzSs+kx5f7keaC/GOy+c8V7nIzfCOVi8zv6dnaFU0D4HF8a9fqcim3xahZFyX8V3QZL/AN4liaZz6ipemtFCiK2O0WaJNdD0iclxerucvlRO04zDucfmrqwDNkPBkbZJd2kl4t9DPu41jw73Rb8oPnfwPNpEpiq8LZ0eFLqjseCy7HkT9MIx/ZVOT8JWS5Y+5dSX/wBdmzWld9DHypioPX3u5VWaZOhx/hWfM/y/U9xysmuqPNbZCqPnOSgvic7m+nGBX2udr69KYOfx7HkNtkpvmnKVk33lNucve+pHRRXKfsjt4v6dxrvJTf06PRsn1nQ/dYc5e222Nfwin8zHzPWPky+rRRD8ZzZyDKLWV/38j9zZ/iOJC/Bv67Ojl6e5m+1K/lv+4Xi+sLLj3hRJe2Ml8mcTsuqDy38zyeBxW/wI7+HrKs/eYkJf8dsoP4phdHp7iz+vC6l+coqcffFv5HnMipns57K8vwjivxOvoz2LD41i3fs8iuTf2XJRl7no1Kjwdo0eHcZyaNfRX2QS+xzc0P6X0X4F08n5o5uX4D746/k99w30Mb0gq7s4nhHrHyK9K6mu9eMoN1Wfmn7ka+V6c4d6/wATnRLxVkdx98S2c0P3Odm+FcrF252v0AchaZXWxpZlVnWu2Fi/0TUn+K8CCZac9y100bXDrOq/A67AltHFYEuqOw4U+iB4aaiQur6BCQ049ADkuLU9zmMqJ2HHHGKblJRS8ZNRXxPP+KcexYN/roza8K/1nxXQ8bS9yc47rwtlojnZellW3qqxrz/wLYiP9yfmXfY835QMcYc5R+kEZDCbGQIE0uz8V29jNDG43l1fs8q6P8yUl8TPQ7PVTXhiscWtUk/qdFV6ccRj/meb79VcvyCF6wuI6+vS/wCQv7nKiJLLfzMz+H8V+cc/wbHEfTfPnvdla+7TD8zm8zj2VPe75de/LqPyFlMzLWWzdP3OdyONhh/dhL9iF9sp/XlKf3pOXzIITYkTMq/QuqNTFRm0RNXFiVZDp8OewgRIZlB1CubBLZF10wOciyUZM96HTCKkDVhkEe0QxdjsrZORBniLKIkkMSSBFItrKssugD5cjxeSzJ1Bm2d9+XbzRfTxO+H1brF/3b+YPMiaE2ji5Jmn2tm9iek+ZDtan96uEvyOgwfTvPiuk6fxpX9ziaUaVCIVkpe5o4/CwV5hHXz9PuIv99CP3aYL57Asn0sz575su3T8ItQ+SMVCkVPJb9zoTweNPjHP8IG4jkTse7JzsfnZKU38TJtD8qRnWMtgxclpPS6KxDbEWGHaOlItibGZkPomyLJRQyRNI9CQ6EOMRJiHkJELXoHj6QFlSM2xheTMBmzTCOLyb3RAnEgW1RJsyQtsKxoGpTEExaw6Jntnb4saRMrslolKQFkWkUtl+XIpRXdYD7IymWVR2y3Wkcx07ovogF60RqhpDyZW3s3RPpkhIiOxj08YiUUMkTigz2UT8AHKmFWz0jOvls9hFXJvS0USFFCLKolrOdK2wjHgaNUQbHrDIlNs63HjSJFdrJtg2TYQRfkrSAcqYDNl18wdmmV0cHPfqYhC0ImUHRbHGSJpGM+kS2JIccYE9aEIQkeAcFypl9s9Iy8q0nK2zPycnpnQPdIHZKbIo0o4eSvUx4oLx4FNUDRx6yFM0cfHthFMS7ZBFV1uijydZNQhsi4z7bNjX27KV1Lpk5ufN6nosgtmji1FOJRsP7EbZo42Hr1MUmVMdsiQRppjC0Poc92R0JITloi5lM5jRGqSI3TBZFsuoo1li6RjvdsqjDYZRUSpoC4Q0QqjRhwa7YoR0TEM2Vm5dIjOWjNyrS/KuMy6zZbjk5/Lz+yK5yGGLKYbZc+jlL7zJKAjShi9EIr9ZtXFYckOMIoOxscYQ6QAkhSlpDTnoCyMg9U7IZMqhDZN5m2TJ2z2UsvlaONnyu2MTrgPCGwumo9b0QxYnTJUVBkVojCOhrLNFL7Z1IlQh7LNGfkXCvvBJS2WTJi5HI30iW9heJRtlWLS5M2aa1FC60S4uB2/U/A8IqKIyY8pEdFJ0n8kRH0PohOw9INpeR2yqVhCVmyKWySRTV78DykMobLoVF8K0N6PZxOvJRXQXwo0WoWyDo0zimRktCEJs8LBNg2Rdoa+/RmX3bLJkxcjkqFpDX3bBxMRelo4126ex0jTwMbxZRh4+2bEIpLSKslex0OHx9/eZIRAcp0dXaEkOM5JFc7kNHjpLyXbKrL0gW3IBZ2k1BmyclLwX35AHOex2PGstS0c+6q2U6LK6givHCYU6PHZOOO32ymqkJjHQ+iq2zRDezWpmESss0AX3kb7wZvZZMGHPyN9ITey3Hp5mNTW5M2cTHUVt9z260R43HeStvwTxqFBe0nJjyYyiZzspJL0ojoUmkRttSA52tnqRVeRSXW3FPVj11NhEYaJdIpSq/JXCoujAQ+yLZdMpEkx9kCaR4WLY6HSH1opuyFHxHk9bUrbLZS0B5GVrsC5GZvsBSm2Wzj+Zz8/MXiSy69spEItSObVOn2IJxcdyY+Njts16KlFEKvRr43GdvdeB6alFE2OKclHqzP5Z2NJL9BcogGWd1ES9DKvtGP5incymUmIRYkYrpsjyko0bEINiZTLYYxfChIQit0zZGOUWcpGQhHiJsGuu0Z912xCL5SOVyclb0UE6oczEIm/BkhbpJmzh4yit+IS2OIyt7Z9DEqZWhtA2Rk66IcR7PkhnpzPQFzOTCqaPMQidMzYUq7ZcMMIgaWOPGIhBnqRYo6K7clREIJbYy24noz785sCna2OIvlI4mXNdPtlYhCJlJKMdhmNi+YhFds18aJp9mnVWkWIcRQztSklojZYooycvLchCLMaRg5uSl0mBiEIuOU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5242" name="AutoShape 10" descr="data:image/jpeg;base64,/9j/4AAQSkZJRgABAQAAAQABAAD/2wCEAAkGBxAQEA8QDw4PDQ0NDw0NDQ0NDQ8MDAwMFBEWFhQRFBQYHCggGBolGxQUITEhJSkrLi4uFx8zODMsNygtLisBCgoKDg0OGhAQGiwcHRwsLCwsLCwsKywsLCwsLCwsLCwsLCwsMSwsLCwsLCwsLCwsLCwsLCwrKywsLDU3LDcrLP/AABEIALcBEwMBIgACEQEDEQH/xAAcAAABBQEBAQAAAAAAAAAAAAAEAAECAwUGBwj/xAA7EAACAgIABAIGBggHAQAAAAAAAQIDBBEFEiExQVEGB2GRobETMkJygcEUIzNDcYOS0SJEYmNzgvAW/8QAGwEBAAMBAQEBAAAAAAAAAAAAAAIDBAUBBgf/xAAsEQADAAICAQIDBwUAAAAAAAAAAQIDEQQhMRJBBVFxFCIyUmGBkQYTFdHh/9oADAMBAAIRAxEAPwD1vEy/M0JJSWznttM0MPKAHvbiZ+VFS/ibeRWpLaMLKi4sAx8mnTBdmpbJPuAXVgA069g869BRLSYAB2L6r2iVlJQ4AGxi5vmadUYT9jOWg9BuPkteIBu2cO8uqA7MVoKweJeD6mvX9HYvaAcy00Sja0beVw3xRl34rXgATpzGjUxeIeZz8otEq7WgDsITjNFF8HHsY2HmtPubuPkxsWn3ABVk+EuwFnYcZLcQrPxnHquxnRyXF6AMm2pxYTRftcsuzDroRsXTuZd1LiwAbiOJrquxlSWjoYWbWmZudi66rsACVWl/In2ApLROq3QAQtovru8GQhNSFKrQBe6kyDoaIQm0GU3LxAKYJoNx8iS8S2qqMghYPkAWx4jLXcRD9CfkIA0crH0BptG/dXtGTk0aACcPJ8GLiONzLaM6EtM08W/a0wDl8uDiwSVh0XF8PxRzORFoAeXUiilWFsLEwC1MjKrY6JoAHdAlWwyJaqdgAlTaNLEymtdSj9GJRq0AdFhZya0wm7GjNbRztMmjXw8sACy8JrwM2yrR18oKaMfNw9AGIm0HYmU0+4NbVorT0Adbj3xsjp99GNxPEcX7CrCyXFrqbc9XQ9oBy9eQ4sMepr2gefjuDZRj5DiwC22pxZHutM0Fqa9oFdVoAysvG11QBKOjoJR30Zm5eNoADhZoMpv8GATjoUZaANjlT7DcjQFRkaNGm5PuASqsaNTFzWgBVb7EowaAN+OctCMVSYgDsa2VZNO0TSLO4Bh31aIVT0zTyqTNshoAPTU46ZzfFcPTZs0T0SzaVOIBw1y0VxsNDPx9NmXPoAHU3BUHsx4z0GUXgGhFBFTBqp7CYABlWmXqhMFrDaJgFbxx4R0HQWxp0gE8S/QZbBSRlpaDca0Ay83G1voZlkNHU5dXMjCyqdMAAg9Grw/K0zMlEnVPTANnimMpx5kcpfDlZ1uDdzLlfiY/GsPT34AAOHk6ZqSSmto51vTNHAytdACdlemRlDaD7IqXVAzhoAx8rG0Z84aOmnVzIyszF0AZaZfVdorshoq2AbmLl+ZrUakclXYauFmafcA3v0cYeGatIYA6jQkOhmgBTjsz8mo0Eyu6GwDIa0X1S8BW1kIAGdxbE7tHLZVWmd5fXzRZy3FMbTfQAwJEq7B7oaKEwDTx7zVxrdnOV2GjiXgHRVovgCYdmw+MQC+mQXHqAxQTVIAVtZVB6YXJAliADqp7WgHNpJ0WF962gDnroFKD8msDlEAJxLdNGllVqyHt0Y1TNjBs2tAHJZ1PK2DVWaZ0PG8Tu9HN2LTANnDyQ1x2c7Rbo2cO/YBdyEbqFJBfIOoAHM5mLrwMyyGjsMvG2uxgZmPrwAMkuqs0QsiQTANWOT0EZ6mIA9aiSZCJMAgSISHiwAe6AK4mjNA04AFcUZXFcfaZrxRVm1biAcFmVabM6aOg4nTpswr4gFakE0WAbJ1yAOl4bd2Ojx+qONwLOqOu4ZLaQAQ4k4FrgRUQC2INkBMQfJABoT6h0JbRluXUNxpgFOVEz7ImpkIz7EAURDsOemgPQRjvqAaHEKueGzjM6rTZ3VfWLRynGaNNgGGpaDsS7TM+fcnTPTAOuw7NoL5DF4Xd2OhqW0AUuvaMjiWL3OhVYNmUbQBwuVVoBkjf4jRoxLogFexERwD0jh/pLhX6VeVU5P7MpKEvc9G0mfNzRocO41k4+vociytL7Kk3D+l9DGuV+ZH1Ob+nPfFf7P8A3/w99sIRZ5Xg+srKhpX1VZC81umz3rafuOk4d6w8KzSs+kx5f7keaC/GOy+c8V7nIzfCOVi8zv6dnaFU0D4HF8a9fqcim3xahZFyX8V3QZL/AN4liaZz6ipemtFCiK2O0WaJNdD0iclxerucvlRO04zDucfmrqwDNkPBkbZJd2kl4t9DPu41jw73Rb8oPnfwPNpEpiq8LZ0eFLqjseCy7HkT9MIx/ZVOT8JWS5Y+5dSX/wBdmzWld9DHypioPX3u5VWaZOhx/hWfM/y/U9xysmuqPNbZCqPnOSgvic7m+nGBX2udr69KYOfx7HkNtkpvmnKVk33lNucve+pHRRXKfsjt4v6dxrvJTf06PRsn1nQ/dYc5e222Nfwin8zHzPWPky+rRRD8ZzZyDKLWV/38j9zZ/iOJC/Bv67Ojl6e5m+1K/lv+4Xi+sLLj3hRJe2Ml8mcTsuqDy38zyeBxW/wI7+HrKs/eYkJf8dsoP4phdHp7iz+vC6l+coqcffFv5HnMipns57K8vwjivxOvoz2LD41i3fs8iuTf2XJRl7no1Kjwdo0eHcZyaNfRX2QS+xzc0P6X0X4F08n5o5uX4D746/k99w30Mb0gq7s4nhHrHyK9K6mu9eMoN1Wfmn7ka+V6c4d6/wATnRLxVkdx98S2c0P3Odm+FcrF252v0AchaZXWxpZlVnWu2Fi/0TUn+K8CCZac9y100bXDrOq/A67AltHFYEuqOw4U+iB4aaiQur6BCQ049ADkuLU9zmMqJ2HHHGKblJRS8ZNRXxPP+KcexYN/roza8K/1nxXQ8bS9yc47rwtlojnZellW3qqxrz/wLYiP9yfmXfY835QMcYc5R+kEZDCbGQIE0uz8V29jNDG43l1fs8q6P8yUl8TPQ7PVTXhiscWtUk/qdFV6ccRj/meb79VcvyCF6wuI6+vS/wCQv7nKiJLLfzMz+H8V+cc/wbHEfTfPnvdla+7TD8zm8zj2VPe75de/LqPyFlMzLWWzdP3OdyONhh/dhL9iF9sp/XlKf3pOXzIITYkTMq/QuqNTFRm0RNXFiVZDp8OewgRIZlB1CubBLZF10wOciyUZM96HTCKkDVhkEe0QxdjsrZORBniLKIkkMSSBFItrKssugD5cjxeSzJ1Bm2d9+XbzRfTxO+H1brF/3b+YPMiaE2ji5Jmn2tm9iek+ZDtan96uEvyOgwfTvPiuk6fxpX9ziaUaVCIVkpe5o4/CwV5hHXz9PuIv99CP3aYL57Asn0sz575su3T8ItQ+SMVCkVPJb9zoTweNPjHP8IG4jkTse7JzsfnZKU38TJtD8qRnWMtgxclpPS6KxDbEWGHaOlItibGZkPomyLJRQyRNI9CQ6EOMRJiHkJELXoHj6QFlSM2xheTMBmzTCOLyb3RAnEgW1RJsyQtsKxoGpTEExaw6Jntnb4saRMrslolKQFkWkUtl+XIpRXdYD7IymWVR2y3Wkcx07ovogF60RqhpDyZW3s3RPpkhIiOxj08YiUUMkTigz2UT8AHKmFWz0jOvls9hFXJvS0USFFCLKolrOdK2wjHgaNUQbHrDIlNs63HjSJFdrJtg2TYQRfkrSAcqYDNl18wdmmV0cHPfqYhC0ImUHRbHGSJpGM+kS2JIccYE9aEIQkeAcFypl9s9Iy8q0nK2zPycnpnQPdIHZKbIo0o4eSvUx4oLx4FNUDRx6yFM0cfHthFMS7ZBFV1uijydZNQhsi4z7bNjX27KV1Lpk5ufN6nosgtmji1FOJRsP7EbZo42Hr1MUmVMdsiQRppjC0Poc92R0JITloi5lM5jRGqSI3TBZFsuoo1li6RjvdsqjDYZRUSpoC4Q0QqjRhwa7YoR0TEM2Vm5dIjOWjNyrS/KuMy6zZbjk5/Lz+yK5yGGLKYbZc+jlL7zJKAjShi9EIr9ZtXFYckOMIoOxscYQ6QAkhSlpDTnoCyMg9U7IZMqhDZN5m2TJ2z2UsvlaONnyu2MTrgPCGwumo9b0QxYnTJUVBkVojCOhrLNFL7Z1IlQh7LNGfkXCvvBJS2WTJi5HI30iW9heJRtlWLS5M2aa1FC60S4uB2/U/A8IqKIyY8pEdFJ0n8kRH0PohOw9INpeR2yqVhCVmyKWySRTV78DykMobLoVF8K0N6PZxOvJRXQXwo0WoWyDo0zimRktCEJs8LBNg2Rdoa+/RmX3bLJkxcjkqFpDX3bBxMRelo4126ex0jTwMbxZRh4+2bEIpLSKslex0OHx9/eZIRAcp0dXaEkOM5JFc7kNHjpLyXbKrL0gW3IBZ2k1BmyclLwX35AHOex2PGstS0c+6q2U6LK6givHCYU6PHZOOO32ymqkJjHQ+iq2zRDezWpmESss0AX3kb7wZvZZMGHPyN9ITey3Hp5mNTW5M2cTHUVt9z260R43HeStvwTxqFBe0nJjyYyiZzspJL0ojoUmkRttSA52tnqRVeRSXW3FPVj11NhEYaJdIpSq/JXCoujAQ+yLZdMpEkx9kCaR4WLY6HSH1opuyFHxHk9bUrbLZS0B5GVrsC5GZvsBSm2Wzj+Zz8/MXiSy69spEItSObVOn2IJxcdyY+Njts16KlFEKvRr43GdvdeB6alFE2OKclHqzP5Z2NJL9BcogGWd1ES9DKvtGP5incymUmIRYkYrpsjyko0bEINiZTLYYxfChIQit0zZGOUWcpGQhHiJsGuu0Z912xCL5SOVyclb0UE6oczEIm/BkhbpJmzh4yit+IS2OIyt7Z9DEqZWhtA2Rk66IcR7PkhnpzPQFzOTCqaPMQidMzYUq7ZcMMIgaWOPGIhBnqRYo6K7clREIJbYy24noz785sCna2OIvlI4mXNdPtlYhCJlJKMdhmNi+YhFds18aJp9mnVWkWIcRQztSklojZYooycvLchCLMaRg5uSl0mBiEIuOU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5244" name="AutoShape 12" descr="data:image/jpeg;base64,/9j/4AAQSkZJRgABAQAAAQABAAD/2wCEAAkGBxAQEA8QDw4PDQ0NDw0NDQ0NDQ8MDAwMFBEWFhQRFBQYHCggGBolGxQUITEhJSkrLi4uFx8zODMsNygtLisBCgoKDg0OGhAQGiwcHRwsLCwsLCwsKywsLCwsLCwsLCwsLCwsMSwsLCwsLCwsLCwsLCwsLCwrKywsLDU3LDcrLP/AABEIALcBEwMBIgACEQEDEQH/xAAcAAABBQEBAQAAAAAAAAAAAAAEAAECAwUGBwj/xAA7EAACAgIABAIGBggHAQAAAAAAAQIDBBEFEiExQVEGB2GRobETMkJygcEUIzNDcYOS0SJEYmNzgvAW/8QAGwEBAAMBAQEBAAAAAAAAAAAAAAIDBAUBBgf/xAAsEQADAAICAQIDBwUAAAAAAAAAAQIDEQQhMRJBBVFxFCIyUmGBkQYTFdHh/9oADAMBAAIRAxEAPwD1vEy/M0JJSWznttM0MPKAHvbiZ+VFS/ibeRWpLaMLKi4sAx8mnTBdmpbJPuAXVgA069g869BRLSYAB2L6r2iVlJQ4AGxi5vmadUYT9jOWg9BuPkteIBu2cO8uqA7MVoKweJeD6mvX9HYvaAcy00Sja0beVw3xRl34rXgATpzGjUxeIeZz8otEq7WgDsITjNFF8HHsY2HmtPubuPkxsWn3ABVk+EuwFnYcZLcQrPxnHquxnRyXF6AMm2pxYTRftcsuzDroRsXTuZd1LiwAbiOJrquxlSWjoYWbWmZudi66rsACVWl/In2ApLROq3QAQtovru8GQhNSFKrQBe6kyDoaIQm0GU3LxAKYJoNx8iS8S2qqMghYPkAWx4jLXcRD9CfkIA0crH0BptG/dXtGTk0aACcPJ8GLiONzLaM6EtM08W/a0wDl8uDiwSVh0XF8PxRzORFoAeXUiilWFsLEwC1MjKrY6JoAHdAlWwyJaqdgAlTaNLEymtdSj9GJRq0AdFhZya0wm7GjNbRztMmjXw8sACy8JrwM2yrR18oKaMfNw9AGIm0HYmU0+4NbVorT0Adbj3xsjp99GNxPEcX7CrCyXFrqbc9XQ9oBy9eQ4sMepr2gefjuDZRj5DiwC22pxZHutM0Fqa9oFdVoAysvG11QBKOjoJR30Zm5eNoADhZoMpv8GATjoUZaANjlT7DcjQFRkaNGm5PuASqsaNTFzWgBVb7EowaAN+OctCMVSYgDsa2VZNO0TSLO4Bh31aIVT0zTyqTNshoAPTU46ZzfFcPTZs0T0SzaVOIBw1y0VxsNDPx9NmXPoAHU3BUHsx4z0GUXgGhFBFTBqp7CYABlWmXqhMFrDaJgFbxx4R0HQWxp0gE8S/QZbBSRlpaDca0Ay83G1voZlkNHU5dXMjCyqdMAAg9Grw/K0zMlEnVPTANnimMpx5kcpfDlZ1uDdzLlfiY/GsPT34AAOHk6ZqSSmto51vTNHAytdACdlemRlDaD7IqXVAzhoAx8rG0Z84aOmnVzIyszF0AZaZfVdorshoq2AbmLl+ZrUakclXYauFmafcA3v0cYeGatIYA6jQkOhmgBTjsz8mo0Eyu6GwDIa0X1S8BW1kIAGdxbE7tHLZVWmd5fXzRZy3FMbTfQAwJEq7B7oaKEwDTx7zVxrdnOV2GjiXgHRVovgCYdmw+MQC+mQXHqAxQTVIAVtZVB6YXJAliADqp7WgHNpJ0WF962gDnroFKD8msDlEAJxLdNGllVqyHt0Y1TNjBs2tAHJZ1PK2DVWaZ0PG8Tu9HN2LTANnDyQ1x2c7Rbo2cO/YBdyEbqFJBfIOoAHM5mLrwMyyGjsMvG2uxgZmPrwAMkuqs0QsiQTANWOT0EZ6mIA9aiSZCJMAgSISHiwAe6AK4mjNA04AFcUZXFcfaZrxRVm1biAcFmVabM6aOg4nTpswr4gFakE0WAbJ1yAOl4bd2Ojx+qONwLOqOu4ZLaQAQ4k4FrgRUQC2INkBMQfJABoT6h0JbRluXUNxpgFOVEz7ImpkIz7EAURDsOemgPQRjvqAaHEKueGzjM6rTZ3VfWLRynGaNNgGGpaDsS7TM+fcnTPTAOuw7NoL5DF4Xd2OhqW0AUuvaMjiWL3OhVYNmUbQBwuVVoBkjf4jRoxLogFexERwD0jh/pLhX6VeVU5P7MpKEvc9G0mfNzRocO41k4+vociytL7Kk3D+l9DGuV+ZH1Ob+nPfFf7P8A3/w99sIRZ5Xg+srKhpX1VZC81umz3rafuOk4d6w8KzSs+kx5f7keaC/GOy+c8V7nIzfCOVi8zv6dnaFU0D4HF8a9fqcim3xahZFyX8V3QZL/AN4liaZz6ipemtFCiK2O0WaJNdD0iclxerucvlRO04zDucfmrqwDNkPBkbZJd2kl4t9DPu41jw73Rb8oPnfwPNpEpiq8LZ0eFLqjseCy7HkT9MIx/ZVOT8JWS5Y+5dSX/wBdmzWld9DHypioPX3u5VWaZOhx/hWfM/y/U9xysmuqPNbZCqPnOSgvic7m+nGBX2udr69KYOfx7HkNtkpvmnKVk33lNucve+pHRRXKfsjt4v6dxrvJTf06PRsn1nQ/dYc5e222Nfwin8zHzPWPky+rRRD8ZzZyDKLWV/38j9zZ/iOJC/Bv67Ojl6e5m+1K/lv+4Xi+sLLj3hRJe2Ml8mcTsuqDy38zyeBxW/wI7+HrKs/eYkJf8dsoP4phdHp7iz+vC6l+coqcffFv5HnMipns57K8vwjivxOvoz2LD41i3fs8iuTf2XJRl7no1Kjwdo0eHcZyaNfRX2QS+xzc0P6X0X4F08n5o5uX4D746/k99w30Mb0gq7s4nhHrHyK9K6mu9eMoN1Wfmn7ka+V6c4d6/wATnRLxVkdx98S2c0P3Odm+FcrF252v0AchaZXWxpZlVnWu2Fi/0TUn+K8CCZac9y100bXDrOq/A67AltHFYEuqOw4U+iB4aaiQur6BCQ049ADkuLU9zmMqJ2HHHGKblJRS8ZNRXxPP+KcexYN/roza8K/1nxXQ8bS9yc47rwtlojnZellW3qqxrz/wLYiP9yfmXfY835QMcYc5R+kEZDCbGQIE0uz8V29jNDG43l1fs8q6P8yUl8TPQ7PVTXhiscWtUk/qdFV6ccRj/meb79VcvyCF6wuI6+vS/wCQv7nKiJLLfzMz+H8V+cc/wbHEfTfPnvdla+7TD8zm8zj2VPe75de/LqPyFlMzLWWzdP3OdyONhh/dhL9iF9sp/XlKf3pOXzIITYkTMq/QuqNTFRm0RNXFiVZDp8OewgRIZlB1CubBLZF10wOciyUZM96HTCKkDVhkEe0QxdjsrZORBniLKIkkMSSBFItrKssugD5cjxeSzJ1Bm2d9+XbzRfTxO+H1brF/3b+YPMiaE2ji5Jmn2tm9iek+ZDtan96uEvyOgwfTvPiuk6fxpX9ziaUaVCIVkpe5o4/CwV5hHXz9PuIv99CP3aYL57Asn0sz575su3T8ItQ+SMVCkVPJb9zoTweNPjHP8IG4jkTse7JzsfnZKU38TJtD8qRnWMtgxclpPS6KxDbEWGHaOlItibGZkPomyLJRQyRNI9CQ6EOMRJiHkJELXoHj6QFlSM2xheTMBmzTCOLyb3RAnEgW1RJsyQtsKxoGpTEExaw6Jntnb4saRMrslolKQFkWkUtl+XIpRXdYD7IymWVR2y3Wkcx07ovogF60RqhpDyZW3s3RPpkhIiOxj08YiUUMkTigz2UT8AHKmFWz0jOvls9hFXJvS0USFFCLKolrOdK2wjHgaNUQbHrDIlNs63HjSJFdrJtg2TYQRfkrSAcqYDNl18wdmmV0cHPfqYhC0ImUHRbHGSJpGM+kS2JIccYE9aEIQkeAcFypl9s9Iy8q0nK2zPycnpnQPdIHZKbIo0o4eSvUx4oLx4FNUDRx6yFM0cfHthFMS7ZBFV1uijydZNQhsi4z7bNjX27KV1Lpk5ufN6nosgtmji1FOJRsP7EbZo42Hr1MUmVMdsiQRppjC0Poc92R0JITloi5lM5jRGqSI3TBZFsuoo1li6RjvdsqjDYZRUSpoC4Q0QqjRhwa7YoR0TEM2Vm5dIjOWjNyrS/KuMy6zZbjk5/Lz+yK5yGGLKYbZc+jlL7zJKAjShi9EIr9ZtXFYckOMIoOxscYQ6QAkhSlpDTnoCyMg9U7IZMqhDZN5m2TJ2z2UsvlaONnyu2MTrgPCGwumo9b0QxYnTJUVBkVojCOhrLNFL7Z1IlQh7LNGfkXCvvBJS2WTJi5HI30iW9heJRtlWLS5M2aa1FC60S4uB2/U/A8IqKIyY8pEdFJ0n8kRH0PohOw9INpeR2yqVhCVmyKWySRTV78DykMobLoVF8K0N6PZxOvJRXQXwo0WoWyDo0zimRktCEJs8LBNg2Rdoa+/RmX3bLJkxcjkqFpDX3bBxMRelo4126ex0jTwMbxZRh4+2bEIpLSKslex0OHx9/eZIRAcp0dXaEkOM5JFc7kNHjpLyXbKrL0gW3IBZ2k1BmyclLwX35AHOex2PGstS0c+6q2U6LK6givHCYU6PHZOOO32ymqkJjHQ+iq2zRDezWpmESss0AX3kb7wZvZZMGHPyN9ITey3Hp5mNTW5M2cTHUVt9z260R43HeStvwTxqFBe0nJjyYyiZzspJL0ojoUmkRttSA52tnqRVeRSXW3FPVj11NhEYaJdIpSq/JXCoujAQ+yLZdMpEkx9kCaR4WLY6HSH1opuyFHxHk9bUrbLZS0B5GVrsC5GZvsBSm2Wzj+Zz8/MXiSy69spEItSObVOn2IJxcdyY+Njts16KlFEKvRr43GdvdeB6alFE2OKclHqzP5Z2NJL9BcogGWd1ES9DKvtGP5incymUmIRYkYrpsjyko0bEINiZTLYYxfChIQit0zZGOUWcpGQhHiJsGuu0Z912xCL5SOVyclb0UE6oczEIm/BkhbpJmzh4yit+IS2OIyt7Z9DEqZWhtA2Rk66IcR7PkhnpzPQFzOTCqaPMQidMzYUq7ZcMMIgaWOPGIhBnqRYo6K7clREIJbYy24noz785sCna2OIvlI4mXNdPtlYhCJlJKMdhmNi+YhFds18aJp9mnVWkWIcRQztSklojZYooycvLchCLMaRg5uSl0mBiEIuOU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95246" name="Picture 14" descr="http://www.kamiennagora.pl/files/image/Zasady_uzywania_symboli_panstwowych/flaga_pols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501008"/>
            <a:ext cx="7488832" cy="286739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encrypted-tbn0.gstatic.com/images?q=tbn:ANd9GcRiBGHs1BaGGiFzg1DZRJxL4cOLsRLfyZNdlEIWtRAjY4lWUaFLd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924944"/>
            <a:ext cx="4392488" cy="3168352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827584" y="1340768"/>
            <a:ext cx="72728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		</a:t>
            </a:r>
            <a:r>
              <a:rPr lang="pl-PL" sz="6600" dirty="0" smtClean="0"/>
              <a:t>Volleyball</a:t>
            </a:r>
            <a:endParaRPr lang="pl-PL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 descr="data:image/jpeg;base64,/9j/4AAQSkZJRgABAQAAAQABAAD/2wCEAAkGBhQSERUUExQWFRUUGBgYGBgYGR0eGxcXGBwXFxgfGhgaHCYgFxojHBcUHy8gIycpLCwsFR4xNTAqNSYrLCkBCQoKDgwOGg8PGiwkHyQvKSwsLCwpLCwsLSwsLCwsLCwsLCkpLCksLCksLCwpLCwsLCwsKSwsKSwsLCwsLCwsLP/AABEIAMIBBAMBIgACEQEDEQH/xAAcAAABBQEBAQAAAAAAAAAAAAACAAEDBQYEBwj/xAA/EAABAwIDBQUGBAUDBAMAAAABAAIRAyEEEjEFBkFRYRMicYGRMqGxwdHwBxRC4SNSYnLxM4KSFZOishdDU//EABoBAAIDAQEAAAAAAAAAAAAAAAABAgMEBQb/xAAtEQACAgEEAQMDAwQDAAAAAAAAAQIRAwQSITFBEyJRBRRhkaHBcYGx0SNC8P/aAAwDAQACEQMRAD8A8+a77lM4pWSuuQYhp5BE1MWpw1ADgeXzSmU4b4BNmvqkIfs+icHxReSUnkogMH80g7lomARNKYDx5JpKMN9yOCdAPqlYEVIdV0BhUQZB+q6/K3NRYhhMJ2tlNfwThnGVEBy3wUbx6p3uCbNKAIWNIk6+X7o3CTcI2t+4RtYCiwIwYEAffkpPH5IxT9UsiLGNknWELqamayyYhAEQYlljUo3NUZfa6YDPcOaFwQuJTNTAWXwRh3O6ADzXQBIQAMBCQidbRJxTGRmmkiynokgCthEB5JvKETTHNWMAmDx9EZAAUeWbzfwSE/YUQCDvFCSUNauGtJOgXAdttJu3zU4wlLlIkot9FmxviizeaBr5uNCjaCdFWyJDiMYxtjY8puhw2Na8wDf5fNA7dx9Z7yDFgROh4RbRSU9130gKjiJB0HIg6+5X7ce3vk0+h7Nx0glORf7+SFtuH36KLEOIHd1++CoirdGeMXJ0id1QaEgKWm8QFX0scXODSNRw5qwozpdE47exyi48MldHgPFCX8vknc1IUS6zZkX/AHUIq2PFDe6IXnp9+CkpgIcGKjgS5vcmJ68Cp4MJyW10GXHsdDsI5omsA4qBrudlT7b2o9rsjXQBr6cYHVPHjc3SIwjudF+8A9EJfH+f2Wf2JtRxqBpdmBkX58FfR1TyY3jdMJx2uhw/lonZUlCRzTNYFURFUb5piOiNrL2J96fImAGUFM1o6o305TNo+fmmBG2xk3RMdKd7EmjknYCIQOPgje9RucgYJcUyKEkxHFM6/FI24FFlKFpUwJAI4IWj0S7PxW+3V/DLtqbauIqGm10EU2jvlp0ku9meUHyTjFydIaR57isGarC1l3cBzgi1+k+i5xule9amBxuJB5ROq90xG62Ho0KjcPSAfHtGS50TYuOk8hA0XnmzNmOq1shpZQXBz3EXbHWLnWPFaduTGqRvwKO33FOzdvEUxTY6k8FwAZ3T3+UHQrTbP/D98TXqNZb2WjM7zNgPernejbbqQZB/XbxykfBVmE2lUqX1PWfkuN9RebHKoOl8mjTaSE1vlz+Dj23gadINpCS2NSbnUz3Y56BdO7mBoVMz3Um5CACCTqOvl70e1aHaD+I3SLtkm/TUqTZOGkZQHNDeDhB0mYBKzvNOen2q76b/APfJv2Rj/QrN7NmUm5X4dmUXDwJgcQRMxy9FVbKotN3Ccs92JkEdbL0fdx1MDMQC8zrwHRHvjhn1sP8Aw4ljg7KLSIIsOd11NJp8qxJzf+zmT9NZrieeO2dhwHVG0XsLmky5pAEGIEm0noocLsyq5peym4tmMwFsx5c+GnNazczA1DUc6qDlggNeBqYFmnhqtozDUAWuyhrmC0SGgC4Ab7IvfRa1p3Plsp1FSlwYLC/h5i35c7Gtni94t4gSfci2zu27B5Wmo3NUbIe1ugBNiH/JegYXHZ7zbTwiy4N5tkNxbGg2cz2SOH1Ctemilx2RwtY5WYfZOynYslgrD2ZksGUOGswJubefFLbO51bC0w9xY9kwSye7OmYECAef7LX7v7GGGDhq52piNJ4QIFyuTeLajszKY0c4EjWWtufLQeaX2ya57DO1klZltn7k4msA4U8rTo58NtzAJzR1hFtzdQ4NwtTqVKjRxMZQSIu0x93W/wAJj3PAMyCqre7ZTsQ1paHZmgi3EG8G44pPTKK47DA1B8mQ2Pui7EOeGMo0yy4dJgz1a3XX0S2luhiqDS59M5OLmkOAHXKSQOpha7dTZZw1MtymXRJJ5AwAL8yrl+1XNtEg2/ZP7VSjy+SOdqcrR5C6n18kD2d0xrePFazau5L6lfLh3NLXjMQXAdkTPddY+XH0lSUPw3rggl9Enlndx1/R9wsbwTTpoojHlWeeVNkYhhEtc4uGYFt9fDRWNKhUBLXkhwifQFXuIrODnQWCLNBBkkGCJDrjXgoNo7NrNaKjqTwxwBzx3TI1sTHgU5ycl0btTCMYFY+nw4oRSINv2RubKYs0+qoOcR1eslPT0sp2t5oDyUhkVRJuikOnNMxnRAAinPFOiCZMDhcD/hA+IRA+RTOE+X3yUgLfdfYZxNR7ZaAxhdBJAcdA2RJAJNyOAK2+F2y6kKdKq8GplDTBgSI4m/qFiMNtJ+DYx1IfxHXJ5AiACOUH3q43cw7cS41nkF9Mw5s6F0lpjUC2v0WvTySVVyzQ8Wyr8m6zM0LzmiYbUM+4eKpMZjXCuGDIBmY25c57s8eQ1N/6SqJu8FZmKqUc0Nb2YbABPfGt9YP6Rcysji988VVP+pBNu40NJHKQMxHSVplOjdp9JLI/HX+f7Gl30r5hTYXAva5xd/SCIbPvtANvM12xsfDcj5I0PD3hVrNnPpgNqCHu7xBN76T1t43V0MFrA46Li62ak6Zu0ydyiulx/sssLjm1mPblyZXFpAIm0EGQNbqX82KTXEEkm5JMmYjkOAVdhKbWSRq4yfGAPLQINqYjum3RctR922LdWaMntg2/FlvuXtBpf2bjeCQeHULcVcS0U3PDcwa0uuCJgT+oWXlOwSQ+oWzIpuIjWRER1V0N56/Z1AXgkNeC0taQC2mXua6wzyLW66r1GDJ7eThY4Sy+42WD2oHB80w3IGmGuBnNmA9lojTrqubb+0qdNjSTBdoOS8ubv9iWghraTQYnLTAmNPGJXbtHHOqUqDqhzF9MnQADvEQBpAACslmUVZdqdK8Edz+TQ7v7dDO1Bc9zXVRBZEtc4Bx1MRb3lWu294aRoAF4aH5SO1Dg1wBa8izeI+Kze7mye0oENhv8VrxOncLZHSYhc+3d0MQ+lTa2mHPabummIaGtaGg2LhLSbjinvbV0Gnhim1udF3h958NTpEGtSEvLopl1hDQP0TmkSs7tPb9Spi31GNOQtDWh1u77U9DJPuXDhfw7xTj32tY3iS4H3NJJVpteG1ntHDL5d1qqyZJRjaQ9YsWKvTe4vd29vClTeaz8jJbDtcrnSOXNaPaG1qZpODKrS+BAzhhNweJBbIm6xuB2Sa2DrBntOc3ITaCwh0zzuVn97NmYh1Vo7N72tbDXBrnOPec4l5yxmJJMCwBEKccjcU2haXDDNVumb5m22U6b89UNlwy5qzXGIE3z2vwHzWc3h3qc+rRNGXUG3fBgvm3QwNesrH4XdbFVDApOaOLnjKB6/JXuNoCm8t4NgC1rAKGTNKKtINbjhhpRds2mz94mFwa0wdIGnktLSrGxPjy94t8F5LSGVwI4EELc4He6kwVO17vZuyuh86HK0lk92fBSw5vUXJjxxc+kcmL3ML6pLHgMcSYMEidYMraYYimxrZGVrQ2DBBAjWTfRYvC70YY4jP2jQC9zi7M4d2DlBabE6DkrbD73UnsqZKge5gLoaZsB5iOCsioro05sOWKuaf6FNv5s2gC2tQAZJyva2wJIJBAHgQfJY90f51Wqe9tbDVH1bENJb/eYiOZkDylZZscVz9TFRnwc+SoNlIfzH78EOXmCk9M59rGVnIgaGwSbU6R7lE4T4pZgbR9+akBMb8kyjFuPwTpAcLGlE1veA5kD1MISZsLLr2ThpqNnhJ56CVIlBXJIPalW/Jaz8PcD/CqvI/1CADz7MGf/AHPoshtME1CPCAvS9lYM4ehTZxaJM/zEkut1latOrlfwXZ25ZH+Cur4ekXnNSa5xEZtCRwvxCbZ+xaNN2ZlJjSOIAt56+9WOLwQMOYO6bj+k8QeidlNws7U8OnVbnFEozklVmT2xhs2Kc7g0M9YB+fvU2Jw7miQLaHpxE+Iv5lLHGcVVAOjgPVo+a78HiHQMsF0RlOjwOH9w+C8nr8kvWf4PS6PFGOFNeeSlbUE+PP6pYzCkU+8OBInWOvRXnYcexbT5ueTDfAHX3qu2m8FrtTYyTq7r06BZoZbkqL8uNPHL+jODdjDVH1iGBvsy+dCyRPmbQtO/Y7HSHNgOEEBzgCOVj1PqotwsD/De82zmAegj5yretSIJB4L1unh7E2eVjOSikilp7o4VpkUWmOZJHoSqrfKmGOpAAAZTAAgCDwA8VqHVf3VFvg5pFOTBYe90Y/Q9fYdbop5oL03Qskp5OG2yy2FR7OgwAd4jN4Te/qu1mIPFSWLA5t2kSC2Mrhw73LoFyXmT6K6MaSRFKuCfOSdbLJb20org/wAzWnTxHyC11CnmMD75lZTbGLBqjtX03hhhzqfshk6C5lwE35mFRqVcBSjaNNsPD9lhabYguGa/Nxn1iE1cvBJsBz+9VZ9tmYC1gqtcJaQe6RzDp9yra9JwMvhvJo0H1KvUaVIaVETC5xusxvAA3E1Byyz/AMWrZYPDx3nWbwnVx+iyG8LmHEPh+eD3jazpJLRA0aIHksurXsIzTqyrc9Xu8O6D6od2T2jO/tHB0iTlygCAZA7xv/MVT0HgPAAJlwHqQvRa7FVpY2nZLT5ZYnuieU1dwsUDYMPg8fOFebC3cqYWjXfVyh7mhrQDPdm9xbUj0Wyr0SRbUe8dFBjaefDVIgy025Pbe3jC0yhUXXwa8+ty5YbXRh8NQ78zbkgdddOFbmJGkKve0yfv/C5TdmXK08Uf7hvaBw96Z99R9+SjZ4yjeOv30SMoJYJtM/BJ7OZlO0xrCKo4FOxjZGnl9+aSEUgeiSAOEiTp5yuzZuM7KpmyzYj1XGafh5qRjRxhTZKEtrUjr2ljC7vWFiLdDb5LvwP4l1mgCqxlYDjdr7f1CxPUhZ7Geyefgq4K/E3HlHotBgx58cpTjdv+D0vDfiBhTN6tPNcscwOE9HNPxCgxX4h0W2pU31Cf1PIa30Ek+5ec1X6dVM11loeWVGvH9M0+59/qarZ2MdWql7j3nmTAgX+i0Zwpv3c08J1+izGx2ZHQdWx6q22lvrQoy0Ol8agEhnj1XmtXDJky+xWV4c0Yx7pW6/VnWwtzlknOBOUmY6TGullzbdeGU7amyq9g4sOe94OaXSDznVS7dxGeOXAKMcLjmSJZ83/FJ/g6N1d+m4cdjXY51ME5XMguZNyMps4TJ1BEnVaevvpg6gEYhoI4ua9p8xkN/Aryk0S6oWtBc4ugAAkknQAC5PRFtfZ9XDkB4DXGbEgxGsxoV6XHkaSRTPR6dYY5G6dLrzweh4ze7BsuKxfzaym4z5uyj3rHbz71uxMMaC2k32QbuJkCXHwkADSTqs1SxZm5kWkc1vN29w6WNfDajmNF3EQYAjTrcDzUpzk6j8lGD7aCcmna+TNbN3gr4cfwqjmg6tsWk/2uls+Ssv8A5DxPEUvHshP/AIkBaRv4SB+IfTp13inTs99SlF4kBkPipqL2j0VtV/B/CUqZe+rXeWhzjlyNzZQSQ0Fp95KkozRoy6nR5GnVv+h5ltLfitUBY6oQ06tY0NB8ct3DoSU9CpOFkHn/AOyWL3Qa5ocx5zEmWuHCbGR01V1gdxaxwlV1D+KGFsj9RMAvyCO8BAtre0qnI1OtrtmN5HKUY0lHcmVeyt4a+H/0qhANy03afFptPXVXA/EesNaVAnmWv+HaQsqVBWqXA6pxnJcJnoM+nwS90oqzUY/fvFVQRnayf/zaGmP7ruHkVw7Kd3TM6/IKqYrRlVlGk1xce9eI1PIKnK5SRzvqePHj022Eatoutn42nSq031BLWuBP1jjFj5L0QuFRudhDmuuHNMj1GngbrxbEbXa8ZYIk8dENDHPpmWPew82OLT7ircEnjVSRg0n071sO66dnsAaZ1d0gSmx1TsWF9SoykDEuI9tupHZm5cRIkei8odvRijria3/cd9VAG1KhJh9Qnj3nH1urnmVF+P6S798lX4Nhs6iHNc9nsn2Z1y9fcqmoI5Lj/wCp1aTGtaMpDQHZtRfkdEOGxTyRmFnaO8FznjfZy9Ti2rbHxZ1Ag6SFIHWTB4FuKEiTYQqjnklUiFEW/wCFICeiFx8usfNNAR06kCII80kcpKQzhyeKdo8vNIGyHMfuPgpATUgGua54zNBuInhxHEKoxLxncWiASYHITbgPgtfujsD82+qM0dnScZ17x7rZHmT/ALVU4zdSpQBdVIiYAE9TN4tZaIRe3cdrQ62OHHtn4+DO1qZkGLe5dVG8BXOzcE2s8UzZrg6ekNJHvAVru3+Hj6lYB1QBlpIF4kTHAGJ81KNzjwaMP1RJTbXPj+CbdTdariS6q0mnTZJc/LmJIElrWkgE25gaLHVt2q1QF4g99wvaRMB1+BX0BtPazMLSDKQDWsyhoGgET8vcV5PtmqxtbO/MQSS3IYkOveCBYkjyUnD0lce/JzcEk/bIW725GLFJ76Ja/KQCw2JOUE5RYG/UHxUeBwFfFV2Ue6x7nFveBGWJnMIJEQVp9y9ssoNycHEGD568yoNt7ajalOpRhhcAHGAZFwZniWgDnoovDGVTa58jlOWT/iXRtN39ycPg2GoJdVc0tdVNiJmcguGcudrledbybLGdziMzGl2WCLzNhN7CF1nfmt2RbWkOBLTIHeHA2t/hUmO23LZJkCCOPe0+ZV+SMapEceWV88lbszYbDVa1we3PeXD2QePUr0jbOD/J4d2LwADC0DtGate0lsmODhE2trbn5/Q2tMOe+YkA6QOA0HNaGltx9SmKYBcHGCIsQdZ8p9VHF+ex5Jc8dHTsb8V6rnRUpw4ixExPnorulvY2pBcY8reHQLJ1tlMpsBFMsLyIzucYDbnKCLXAHgs7S2uadqjSbEkg31OnA2A+Eq62uxShHI7xqju2viKbK7swcRJy5CQMpJyyA4aadIW43Ixho0gwd0QXxxvk15nmvOaO12uf7THtkmHZbDhrDmu05jqVo9kbSfVBNMAmmDJJtljQn+a1vJVxgou0PI5ONML8UthNp1W4ikAGVpDwOFUXJ/3XPiDzWDqUO4Hx+og9LfWV6fVDsdhnMLbMaagnU1G3aB0jN/yCxjHiIAgaQB8lVmexpryaV9SlHFGDXKf7FVhaDnkNYC5xMAASSegGq0G2N1KrW0mVmFriwloMWiBeNOFpnmvTdytg0cJSz5WitUAc4ngIHdH8oHGNTPRUm/u2c7HNADiwt8wQc8cj3mmP6VJ46jfks1OvWo2xqkjzzZe6j3uy1AWgER1M2hekD8EaJBP5uoTwGRo8iZPrHlwWQ2VVpB9PJmLmGSTJtroeNo81pcX+IL6TYawkgRrcjhI4HrPkjG01cyh5p43txOrOnHbv7PwVDOGjOyc3aQ50g5T0mdMoghc26n5nGgvYBSoNJHaOFrcGtHtEeQHNY7av5jFsL6uZxDg4hgmJJs0cgDqvRMLvOylhqVFoFPLTYC3lAv43MnrKqw4Iu5S5V8EPuZKDTdyv9ik3l2UaGIIEVjVymXQNO6bQRaPSEG7+zBiKwFVoY2jMgQR3gWixbH+FPvFiBiBla4tqNuI4TqDy4a8lxbHqOoscC4lxifLQe8qSxLf+BPNcPydm9W5L8OztmEPpAwYmWzoSOAOnGCsw2OS9JwW81J9J7ahluUhw1sRERzXn+0tmPo1CxwIsHCeLXCR4W1HAgqnPi2cx6ME+7II4KN4I4Jg6/FKpfiT5rMQGDuiSHsv6vgkmBW5TzjpClaCbfKPioGkpw48FaM2e4dQtbXiSe5J5e3ouLfbaRLmszE/qPTUD5otxqDnmuGnKMrSYEzcjj4qi288Or1JJ7py/8bcPArUp1ioEFsWqRXYRxMX/AKpHzW3xO1a9CnTq0mkjOQ8CIyiB3p4XdpynhfC7v3xVEN41GxPjzWm2rtSpQc5rg1zWn2Z58ZGlo5owzUE7LceOWR1EW1dufmA8CoxrmkEU3Ehzx/TwNiTlF+ixdbbUE3g6QYsfSeS49rY11Sq4x7R0A9B1R4LYQPerHKOXHz/lVra7Z056eOLjz5Ndu7h+0pdtMBxcAf5A0xJmwPG/MKk3jxDRUOSoX5Y73M3JM/S3LRQVsOHN/hMIps1dz+RXPhsJ2lQNP8vNVuSqirHHZlTf5J9t1q76LSTmbaSNek+cKorYWpkHfmP03t9StTst4h9Bxlvstdwk6AnmqzF0ixxa4EFtlBZGuCOZ7K29FDR7So5rQSTNh1WybjKtI0w85TM92xnxHVc27OzB2rqzvYaOP83j4T6qetjqdU1XExAIHgP3UpZbkqLIqM42T7wbeqA0w10mCXZu9OkTPgVnam0nSZa0g/pvHxV7R2AajS8u7xGkWjgPRUFfBuLwxt3udlA5uJjXxUvU3y4Oli0+FYPlrs5nvYf/AK48/wBlY4Pb9Smzs2HIw6hoifE6n1TbX3YdQawmoHPdMiIAiNDN9eS4sHQLjF+vQKTZTp54m214+TQP3prdkabDkYRBcGkFwi4mdOFon3Kz3Zwoqdo8HvU2ywH+Y2Btfu2PmOSoH4U16nZMiGwSZ+i68PVOGcGOJE6Fpym3IqqUuU2YZYVk9y47LOptmthqXZveHZZ9ng02gTeBf1XId5mZdZ1JnjPiltTYDMQ3PSq9/iHukHzGhWexG7eKYP8AScRzbDh/4ypxyKfkl9ukjsdvKXGGDK2/db3W9C52p+9F0O2owtEAdwRfV51zQdJmPABZkkgw6QRaDqPLgrPZeF7R2U6cUZEqNMNNjnB7jT7I226iyC2Wukgj9J5eBgeimJFRjngEP1BHA6iFHhMAWg0nC8Sx3McPRUmLxlRjyxvdjWef3Crx5OafRn+3lPIowQWI2+RTyEOF7xFyIPeIglRjeMBmVmaSZ8LRGplc+Lrue2HCn45b+oK4ab8psRPQK20zb9m48SVHpW6O0RSa19XuGTnJFhMlnCRYH3Ls322wzE9m+kD3AWl38wOluQM+pWP3Sw1So9zpIpj2zrm4xfVX2O77HNpN7rRcjpwHNZ82VtbDJqNJCFtO+CjcfH1QmtPNRPel2nTzWajjEkykgcZ6pIHRDktMoWCPv5IX1l2bDqUxiKJr/wCl2jS+092RMxePkrKYqPQN3tkfk8C+s+A6q0OuIhty2TxsZjqF5pi8Q173OaRDnE+plbn8Ut8aWIpihh3S0wXPAtA4CfJecMpxaFokltSTJONFxu1jqdLEMfUMBskf3QQPiVY7wYoVa7gxwIqEnMNIMXWXLAPHwXbTwr3ik1gJebBukyTABNrquuTTpLhkcvwXjcDTmnSw7QalR7RmN3GTeY0AEm0aKu23sCMY3DNJLnAEucZjWdLCw964XbVxGDqtdAbVaHRmAJEiD4G59UGxtsVKuMFSo7M9wIJ6Rw9FfCDXZbny75WaClsjEGk+mWZG02OJ0uWgkAAXMm3mqKngu0aHsfDhYyDcSSDImImI6K+23vXUothkS4wJ6cTziyz+79M1JESZn11U9iXRU8km9x247GijRbRaZa65J1c8GSenLwXVSxLMTT7zGue0AXOU2/rFo8Vldt4wvqwRl7OWx4G6DC7TqUwQ1zgDwmEp475LY5EuGuDa1qrS9uHpBoDQajg3R0CTBvm0Krdq7Oa95qQ9oeZIAsT8rqt2HtSp+aaQA51QZCSP0u1NuQE+Ss9q7S/K1mEtD3C4DtOQPW/wTjDahTy7mqVUdtPeUFvZUm5nkRyiLXJ0WXxjn0sQ4l3eY4AOGguJI52Xds91Su4vDWjM+zRaTBMA8Tp71W7ZxWeq424C3QR56JQgo9BPLJo3+2qVOvh6AD8pBngZaQZvrOnjyVRV2ezKWUxfV1SNAPuw4lZFm0agAbJLRYX0HRbPBYguwf8ADp5pmXTx/qm4N03C5bmEXGMeFyVjcN+Xql+HqA2mHmCT/dpPjC7tm7Yz1mms2CMxv1AH34LLVsS8EtdYjWPrx8UNPEx52v8AXmozgpcijmlE1e8NdlU5qFOHsBzxYRFr8b/BQ7F3ifSZLyXDy15Ln3erhzg1wimPaF7zzPVaLdnBUaordrSY5lMgM7tx7UgEXMxPml6cWlHyXOWRxc10v3szeM2hSxL3dowh0ENc2175RPEA8wh2JsWoS7I5ptIBsSRex5rRYzZWCaw1QwhrJJhztdIjMf3lZjH48tLS1vZ5hmAkyBoL+StcUuPBVvnW6zsqby1A6m17YNN3K/IyFcbWpUq4lv8AqjjwIHAnmsrR2gX1GOqOkA6+Ri/jC7au0mEueS5kcyQ0nhDRcnwsss8dtbTXp9S4PcnyioxzCHFt50jqrXYW6vaEPqO7g1A1PQHl1XMGA5q+ac7hAcL3nh5DyXTT2g4Echxkypy3RVIln1e/Jb4R17e3hLT+Ww7Cxo7trSen1VvsHYVcFlM1WhpNjfzi1+PFUGGrAvadTMq6bvCGMe3IM0EBwcRBIjTQlEIw2coxS1LkrRW1KdyNYJuoXUIk3PT9lG2paxvyUlOpOsgrLRiRIKRPBJD2oFikkROctI5oQ5EXE8SjFDpMKdjOZ776R9/FRZoK6XCOKje2LyPRTTHYBg8PP6rrp7TyBpgEs0/23HjwUJAjVQ1qQPMo4fZZjybGc+2NqPxNZ1WpEu5aDoByVzuBsxlXEPDmucQw5Y5nWTwtp5qqp4YcvVaz8Ots08JiyahDKb2FpPAOkFs8v1Ceq0LKkLeZbeigW4qo28NIDZ1ywCPitLujsF4osqFhyvFSo595DWiG5XAgiYP/ACXX+Jz8JVxLH4ZzXuLT2hYe6b93/d7Ux0VfgN9sRSwrsMxzCwgtBLZcwGZDTPU6zCJZFfBJTpmMqkvcXn9RLvUyk2mrAYcRZMaMeaHksW458HWdSqB4Hs/fwWzx26v57DMxGHBc4yDJOYEatdNiDeCIgwNDbL5OQt4q42NvXiMIwso1IaZOVzQQCdSDwS9QayUWeDoYWjge1FQdqym5pZbN2rhexvM2WBaFYVaeY5ibkkk85uULKYRvE52cTgFqdxS1xrYeo4NbVb3J0FQRlI6/RVDsMFC6lGifqApnfvbsUUMS5oeHBwa6RwJFxbkZVQKJXU2FLkhReQW81O7+ycmCqVBDoYXOuDBLczZHCxA8in2WQ3CNaNXuL3XAPIakcI9VmvzdYMDA93ZzOTMcp8pi6tv+uhuGa1tOagGWTMADQ6wbcFKMlds1Qy3j235RLj6zK1alhQ4BhcHVHE6mLCeEx4XHJcW/mBy4gG3sxA/TxAjhYz5qobhXEkm5Jn6z1Ujw5xGZxMWEkmPBDyIryT/6roreycdD7lLTwQdZ5y8j8ZCsewCYUOih6vwRxZVCSbVr4IHU25u6S4AAAkaxy5BdTAD0+/eg7BGMLPFVylfZHJPfJy6Lbd/DNNWXvawNky4gAngPiubaFEZyGGWgAzzm/H7subC1HMdFi11nZhI8Va43ABjGuLmuJtA1gDU/fFTuKx98/wCTRDBKWL1Iq0u+uP55KthixkqWeiYgck1I20WcxsXeSUgPUpkiJCDGpTiqCowfuydrG81IByJvISLeZlNk5JmtM6H6/RAhHoggcTfqncwnUICOCYwuzAvKY9IRscBZKo+UWABozeUxZ0RlnJC6mU7ABpRObMTeELmeZSaydUwGNv8AKXZzxUhaBa9+f+EwA4H1CLGMxtrtTEBpsjLSQEYpH3eaLAiNSONlHE8NFK9scAnp1IRYAB0I2HkiaATYFSU2Hik2A4bzQ9jex80YBPFEaka+9QsVkYaUnCCpYnROWWRYMhgnkk2b8+qlgcygy8pRYBeIQPaBxUpPJRGmCUAEwT+yJlXLwTdlGiINPRDJBtfKcE+CEmBbXomBdxUSLJCUkm1p1SRYWczQALD6qM0zKE5T/kpwRFipibHbPikXfcJy7hYHpHySAQANygLed/FSOTOCaBDNZN5t5oSL8PelmOkpBsnjKYBJs86WSA8fNIs8UgCEkXQ9nB4JRfUJ4QA5daDBQtCcH0TtZ5oAYnpopG1uMaqPMk4HySHYb3z4qNw6fBC48wkSE0gsk7ceClpumy54nRHSZxvP3wSaAmp0onqpDTTspnwSyHn99CoWBGzmpGJBItQIDJP1lN2Xgny3hHl4JjsFzLJshA5/fvSIvGvuSFQBIAWPngLIiQdSmDgU3ajkmFjkgKQQgpXUsAfJJjIjUTpn0ZMpJ2I58t0YbqkkpARN9pTt+/RJJDEC9RVDokkhDGA0UtNJJNiQJKid8kkkIAqBTPKSSPIxwUbdPL5JJJCESnafgkkkMFwuEDxdJJSQhSuhun30SSSYiRh18vkp6eqSSrGwHe0UUpJIECFHXGn3zSSTQwEgPikkpjHdwTN9pJJIfgJTUhdJJRIoZzbpJJJj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16388" name="AutoShape 4" descr="data:image/jpeg;base64,/9j/4AAQSkZJRgABAQAAAQABAAD/2wCEAAkGBhQSERUUExQWFRUUGBgYGBgYGR0eGxcXGBwXFxgfGhgaHCYgFxojHBcUHy8gIycpLCwsFR4xNTAqNSYrLCkBCQoKDgwOGg8PGiwkHyQvKSwsLCwpLCwsLSwsLCwsLCwsLCkpLCksLCksLCwpLCwsLCwsKSwsKSwsLCwsLCwsLP/AABEIAMIBBAMBIgACEQEDEQH/xAAcAAABBQEBAQAAAAAAAAAAAAACAAEDBQYEBwj/xAA/EAABAwIDBQUGBAUDBAMAAAABAAIRAyEEEjEFBkFRYRMicYGRMqGxwdHwBxRC4SNSYnLxM4KSFZOishdDU//EABoBAAIDAQEAAAAAAAAAAAAAAAABAgMEBQb/xAAtEQACAgEEAQMDAwQDAAAAAAAAAQIRAwQSITFBEyJRBRRhkaHBcYGx0SNC8P/aAAwDAQACEQMRAD8A8+a77lM4pWSuuQYhp5BE1MWpw1ADgeXzSmU4b4BNmvqkIfs+icHxReSUnkogMH80g7lomARNKYDx5JpKMN9yOCdAPqlYEVIdV0BhUQZB+q6/K3NRYhhMJ2tlNfwThnGVEBy3wUbx6p3uCbNKAIWNIk6+X7o3CTcI2t+4RtYCiwIwYEAffkpPH5IxT9UsiLGNknWELqamayyYhAEQYlljUo3NUZfa6YDPcOaFwQuJTNTAWXwRh3O6ADzXQBIQAMBCQidbRJxTGRmmkiynokgCthEB5JvKETTHNWMAmDx9EZAAUeWbzfwSE/YUQCDvFCSUNauGtJOgXAdttJu3zU4wlLlIkot9FmxviizeaBr5uNCjaCdFWyJDiMYxtjY8puhw2Na8wDf5fNA7dx9Z7yDFgROh4RbRSU9130gKjiJB0HIg6+5X7ce3vk0+h7Nx0glORf7+SFtuH36KLEOIHd1++CoirdGeMXJ0id1QaEgKWm8QFX0scXODSNRw5qwozpdE47exyi48MldHgPFCX8vknc1IUS6zZkX/AHUIq2PFDe6IXnp9+CkpgIcGKjgS5vcmJ68Cp4MJyW10GXHsdDsI5omsA4qBrudlT7b2o9rsjXQBr6cYHVPHjc3SIwjudF+8A9EJfH+f2Wf2JtRxqBpdmBkX58FfR1TyY3jdMJx2uhw/lonZUlCRzTNYFURFUb5piOiNrL2J96fImAGUFM1o6o305TNo+fmmBG2xk3RMdKd7EmjknYCIQOPgje9RucgYJcUyKEkxHFM6/FI24FFlKFpUwJAI4IWj0S7PxW+3V/DLtqbauIqGm10EU2jvlp0ku9meUHyTjFydIaR57isGarC1l3cBzgi1+k+i5xule9amBxuJB5ROq90xG62Ho0KjcPSAfHtGS50TYuOk8hA0XnmzNmOq1shpZQXBz3EXbHWLnWPFaduTGqRvwKO33FOzdvEUxTY6k8FwAZ3T3+UHQrTbP/D98TXqNZb2WjM7zNgPernejbbqQZB/XbxykfBVmE2lUqX1PWfkuN9RebHKoOl8mjTaSE1vlz+Dj23gadINpCS2NSbnUz3Y56BdO7mBoVMz3Um5CACCTqOvl70e1aHaD+I3SLtkm/TUqTZOGkZQHNDeDhB0mYBKzvNOen2q76b/APfJv2Rj/QrN7NmUm5X4dmUXDwJgcQRMxy9FVbKotN3Ccs92JkEdbL0fdx1MDMQC8zrwHRHvjhn1sP8Aw4ljg7KLSIIsOd11NJp8qxJzf+zmT9NZrieeO2dhwHVG0XsLmky5pAEGIEm0noocLsyq5peym4tmMwFsx5c+GnNazczA1DUc6qDlggNeBqYFmnhqtozDUAWuyhrmC0SGgC4Ab7IvfRa1p3Plsp1FSlwYLC/h5i35c7Gtni94t4gSfci2zu27B5Wmo3NUbIe1ugBNiH/JegYXHZ7zbTwiy4N5tkNxbGg2cz2SOH1Ctemilx2RwtY5WYfZOynYslgrD2ZksGUOGswJubefFLbO51bC0w9xY9kwSye7OmYECAef7LX7v7GGGDhq52piNJ4QIFyuTeLajszKY0c4EjWWtufLQeaX2ya57DO1klZltn7k4msA4U8rTo58NtzAJzR1hFtzdQ4NwtTqVKjRxMZQSIu0x93W/wAJj3PAMyCqre7ZTsQ1paHZmgi3EG8G44pPTKK47DA1B8mQ2Pui7EOeGMo0yy4dJgz1a3XX0S2luhiqDS59M5OLmkOAHXKSQOpha7dTZZw1MtymXRJJ5AwAL8yrl+1XNtEg2/ZP7VSjy+SOdqcrR5C6n18kD2d0xrePFazau5L6lfLh3NLXjMQXAdkTPddY+XH0lSUPw3rggl9Enlndx1/R9wsbwTTpoojHlWeeVNkYhhEtc4uGYFt9fDRWNKhUBLXkhwifQFXuIrODnQWCLNBBkkGCJDrjXgoNo7NrNaKjqTwxwBzx3TI1sTHgU5ycl0btTCMYFY+nw4oRSINv2RubKYs0+qoOcR1eslPT0sp2t5oDyUhkVRJuikOnNMxnRAAinPFOiCZMDhcD/hA+IRA+RTOE+X3yUgLfdfYZxNR7ZaAxhdBJAcdA2RJAJNyOAK2+F2y6kKdKq8GplDTBgSI4m/qFiMNtJ+DYx1IfxHXJ5AiACOUH3q43cw7cS41nkF9Mw5s6F0lpjUC2v0WvTySVVyzQ8Wyr8m6zM0LzmiYbUM+4eKpMZjXCuGDIBmY25c57s8eQ1N/6SqJu8FZmKqUc0Nb2YbABPfGt9YP6Rcysji988VVP+pBNu40NJHKQMxHSVplOjdp9JLI/HX+f7Gl30r5hTYXAva5xd/SCIbPvtANvM12xsfDcj5I0PD3hVrNnPpgNqCHu7xBN76T1t43V0MFrA46Li62ak6Zu0ydyiulx/sssLjm1mPblyZXFpAIm0EGQNbqX82KTXEEkm5JMmYjkOAVdhKbWSRq4yfGAPLQINqYjum3RctR922LdWaMntg2/FlvuXtBpf2bjeCQeHULcVcS0U3PDcwa0uuCJgT+oWXlOwSQ+oWzIpuIjWRER1V0N56/Z1AXgkNeC0taQC2mXua6wzyLW66r1GDJ7eThY4Sy+42WD2oHB80w3IGmGuBnNmA9lojTrqubb+0qdNjSTBdoOS8ubv9iWghraTQYnLTAmNPGJXbtHHOqUqDqhzF9MnQADvEQBpAACslmUVZdqdK8Edz+TQ7v7dDO1Bc9zXVRBZEtc4Bx1MRb3lWu294aRoAF4aH5SO1Dg1wBa8izeI+Kze7mye0oENhv8VrxOncLZHSYhc+3d0MQ+lTa2mHPabummIaGtaGg2LhLSbjinvbV0Gnhim1udF3h958NTpEGtSEvLopl1hDQP0TmkSs7tPb9Spi31GNOQtDWh1u77U9DJPuXDhfw7xTj32tY3iS4H3NJJVpteG1ntHDL5d1qqyZJRjaQ9YsWKvTe4vd29vClTeaz8jJbDtcrnSOXNaPaG1qZpODKrS+BAzhhNweJBbIm6xuB2Sa2DrBntOc3ITaCwh0zzuVn97NmYh1Vo7N72tbDXBrnOPec4l5yxmJJMCwBEKccjcU2haXDDNVumb5m22U6b89UNlwy5qzXGIE3z2vwHzWc3h3qc+rRNGXUG3fBgvm3QwNesrH4XdbFVDApOaOLnjKB6/JXuNoCm8t4NgC1rAKGTNKKtINbjhhpRds2mz94mFwa0wdIGnktLSrGxPjy94t8F5LSGVwI4EELc4He6kwVO17vZuyuh86HK0lk92fBSw5vUXJjxxc+kcmL3ML6pLHgMcSYMEidYMraYYimxrZGVrQ2DBBAjWTfRYvC70YY4jP2jQC9zi7M4d2DlBabE6DkrbD73UnsqZKge5gLoaZsB5iOCsioro05sOWKuaf6FNv5s2gC2tQAZJyva2wJIJBAHgQfJY90f51Wqe9tbDVH1bENJb/eYiOZkDylZZscVz9TFRnwc+SoNlIfzH78EOXmCk9M59rGVnIgaGwSbU6R7lE4T4pZgbR9+akBMb8kyjFuPwTpAcLGlE1veA5kD1MISZsLLr2ThpqNnhJ56CVIlBXJIPalW/Jaz8PcD/CqvI/1CADz7MGf/AHPoshtME1CPCAvS9lYM4ehTZxaJM/zEkut1latOrlfwXZ25ZH+Cur4ekXnNSa5xEZtCRwvxCbZ+xaNN2ZlJjSOIAt56+9WOLwQMOYO6bj+k8QeidlNws7U8OnVbnFEozklVmT2xhs2Kc7g0M9YB+fvU2Jw7miQLaHpxE+Iv5lLHGcVVAOjgPVo+a78HiHQMsF0RlOjwOH9w+C8nr8kvWf4PS6PFGOFNeeSlbUE+PP6pYzCkU+8OBInWOvRXnYcexbT5ueTDfAHX3qu2m8FrtTYyTq7r06BZoZbkqL8uNPHL+jODdjDVH1iGBvsy+dCyRPmbQtO/Y7HSHNgOEEBzgCOVj1PqotwsD/De82zmAegj5yretSIJB4L1unh7E2eVjOSikilp7o4VpkUWmOZJHoSqrfKmGOpAAAZTAAgCDwA8VqHVf3VFvg5pFOTBYe90Y/Q9fYdbop5oL03Qskp5OG2yy2FR7OgwAd4jN4Te/qu1mIPFSWLA5t2kSC2Mrhw73LoFyXmT6K6MaSRFKuCfOSdbLJb20org/wAzWnTxHyC11CnmMD75lZTbGLBqjtX03hhhzqfshk6C5lwE35mFRqVcBSjaNNsPD9lhabYguGa/Nxn1iE1cvBJsBz+9VZ9tmYC1gqtcJaQe6RzDp9yra9JwMvhvJo0H1KvUaVIaVETC5xusxvAA3E1Byyz/AMWrZYPDx3nWbwnVx+iyG8LmHEPh+eD3jazpJLRA0aIHksurXsIzTqyrc9Xu8O6D6od2T2jO/tHB0iTlygCAZA7xv/MVT0HgPAAJlwHqQvRa7FVpY2nZLT5ZYnuieU1dwsUDYMPg8fOFebC3cqYWjXfVyh7mhrQDPdm9xbUj0Wyr0SRbUe8dFBjaefDVIgy025Pbe3jC0yhUXXwa8+ty5YbXRh8NQ78zbkgdddOFbmJGkKve0yfv/C5TdmXK08Uf7hvaBw96Z99R9+SjZ4yjeOv30SMoJYJtM/BJ7OZlO0xrCKo4FOxjZGnl9+aSEUgeiSAOEiTp5yuzZuM7KpmyzYj1XGafh5qRjRxhTZKEtrUjr2ljC7vWFiLdDb5LvwP4l1mgCqxlYDjdr7f1CxPUhZ7Geyefgq4K/E3HlHotBgx58cpTjdv+D0vDfiBhTN6tPNcscwOE9HNPxCgxX4h0W2pU31Cf1PIa30Ek+5ec1X6dVM11loeWVGvH9M0+59/qarZ2MdWql7j3nmTAgX+i0Zwpv3c08J1+izGx2ZHQdWx6q22lvrQoy0Ol8agEhnj1XmtXDJky+xWV4c0Yx7pW6/VnWwtzlknOBOUmY6TGullzbdeGU7amyq9g4sOe94OaXSDznVS7dxGeOXAKMcLjmSJZ83/FJ/g6N1d+m4cdjXY51ME5XMguZNyMps4TJ1BEnVaevvpg6gEYhoI4ua9p8xkN/Aryk0S6oWtBc4ugAAkknQAC5PRFtfZ9XDkB4DXGbEgxGsxoV6XHkaSRTPR6dYY5G6dLrzweh4ze7BsuKxfzaym4z5uyj3rHbz71uxMMaC2k32QbuJkCXHwkADSTqs1SxZm5kWkc1vN29w6WNfDajmNF3EQYAjTrcDzUpzk6j8lGD7aCcmna+TNbN3gr4cfwqjmg6tsWk/2uls+Ssv8A5DxPEUvHshP/AIkBaRv4SB+IfTp13inTs99SlF4kBkPipqL2j0VtV/B/CUqZe+rXeWhzjlyNzZQSQ0Fp95KkozRoy6nR5GnVv+h5ltLfitUBY6oQ06tY0NB8ct3DoSU9CpOFkHn/AOyWL3Qa5ocx5zEmWuHCbGR01V1gdxaxwlV1D+KGFsj9RMAvyCO8BAtre0qnI1OtrtmN5HKUY0lHcmVeyt4a+H/0qhANy03afFptPXVXA/EesNaVAnmWv+HaQsqVBWqXA6pxnJcJnoM+nwS90oqzUY/fvFVQRnayf/zaGmP7ruHkVw7Kd3TM6/IKqYrRlVlGk1xce9eI1PIKnK5SRzvqePHj022Eatoutn42nSq031BLWuBP1jjFj5L0QuFRudhDmuuHNMj1GngbrxbEbXa8ZYIk8dENDHPpmWPew82OLT7ircEnjVSRg0n071sO66dnsAaZ1d0gSmx1TsWF9SoykDEuI9tupHZm5cRIkei8odvRijria3/cd9VAG1KhJh9Qnj3nH1urnmVF+P6S798lX4Nhs6iHNc9nsn2Z1y9fcqmoI5Lj/wCp1aTGtaMpDQHZtRfkdEOGxTyRmFnaO8FznjfZy9Ti2rbHxZ1Ag6SFIHWTB4FuKEiTYQqjnklUiFEW/wCFICeiFx8usfNNAR06kCII80kcpKQzhyeKdo8vNIGyHMfuPgpATUgGua54zNBuInhxHEKoxLxncWiASYHITbgPgtfujsD82+qM0dnScZ17x7rZHmT/ALVU4zdSpQBdVIiYAE9TN4tZaIRe3cdrQ62OHHtn4+DO1qZkGLe5dVG8BXOzcE2s8UzZrg6ekNJHvAVru3+Hj6lYB1QBlpIF4kTHAGJ81KNzjwaMP1RJTbXPj+CbdTdariS6q0mnTZJc/LmJIElrWkgE25gaLHVt2q1QF4g99wvaRMB1+BX0BtPazMLSDKQDWsyhoGgET8vcV5PtmqxtbO/MQSS3IYkOveCBYkjyUnD0lce/JzcEk/bIW725GLFJ76Ja/KQCw2JOUE5RYG/UHxUeBwFfFV2Ue6x7nFveBGWJnMIJEQVp9y9ssoNycHEGD568yoNt7ajalOpRhhcAHGAZFwZniWgDnoovDGVTa58jlOWT/iXRtN39ycPg2GoJdVc0tdVNiJmcguGcudrledbybLGdziMzGl2WCLzNhN7CF1nfmt2RbWkOBLTIHeHA2t/hUmO23LZJkCCOPe0+ZV+SMapEceWV88lbszYbDVa1we3PeXD2QePUr0jbOD/J4d2LwADC0DtGate0lsmODhE2trbn5/Q2tMOe+YkA6QOA0HNaGltx9SmKYBcHGCIsQdZ8p9VHF+ex5Jc8dHTsb8V6rnRUpw4ixExPnorulvY2pBcY8reHQLJ1tlMpsBFMsLyIzucYDbnKCLXAHgs7S2uadqjSbEkg31OnA2A+Eq62uxShHI7xqju2viKbK7swcRJy5CQMpJyyA4aadIW43Ixho0gwd0QXxxvk15nmvOaO12uf7THtkmHZbDhrDmu05jqVo9kbSfVBNMAmmDJJtljQn+a1vJVxgou0PI5ONML8UthNp1W4ikAGVpDwOFUXJ/3XPiDzWDqUO4Hx+og9LfWV6fVDsdhnMLbMaagnU1G3aB0jN/yCxjHiIAgaQB8lVmexpryaV9SlHFGDXKf7FVhaDnkNYC5xMAASSegGq0G2N1KrW0mVmFriwloMWiBeNOFpnmvTdytg0cJSz5WitUAc4ngIHdH8oHGNTPRUm/u2c7HNADiwt8wQc8cj3mmP6VJ46jfks1OvWo2xqkjzzZe6j3uy1AWgER1M2hekD8EaJBP5uoTwGRo8iZPrHlwWQ2VVpB9PJmLmGSTJtroeNo81pcX+IL6TYawkgRrcjhI4HrPkjG01cyh5p43txOrOnHbv7PwVDOGjOyc3aQ50g5T0mdMoghc26n5nGgvYBSoNJHaOFrcGtHtEeQHNY7av5jFsL6uZxDg4hgmJJs0cgDqvRMLvOylhqVFoFPLTYC3lAv43MnrKqw4Iu5S5V8EPuZKDTdyv9ik3l2UaGIIEVjVymXQNO6bQRaPSEG7+zBiKwFVoY2jMgQR3gWixbH+FPvFiBiBla4tqNuI4TqDy4a8lxbHqOoscC4lxifLQe8qSxLf+BPNcPydm9W5L8OztmEPpAwYmWzoSOAOnGCsw2OS9JwW81J9J7ahluUhw1sRERzXn+0tmPo1CxwIsHCeLXCR4W1HAgqnPi2cx6ME+7II4KN4I4Jg6/FKpfiT5rMQGDuiSHsv6vgkmBW5TzjpClaCbfKPioGkpw48FaM2e4dQtbXiSe5J5e3ouLfbaRLmszE/qPTUD5otxqDnmuGnKMrSYEzcjj4qi288Or1JJ7py/8bcPArUp1ioEFsWqRXYRxMX/AKpHzW3xO1a9CnTq0mkjOQ8CIyiB3p4XdpynhfC7v3xVEN41GxPjzWm2rtSpQc5rg1zWn2Z58ZGlo5owzUE7LceOWR1EW1dufmA8CoxrmkEU3Ehzx/TwNiTlF+ixdbbUE3g6QYsfSeS49rY11Sq4x7R0A9B1R4LYQPerHKOXHz/lVra7Z056eOLjz5Ndu7h+0pdtMBxcAf5A0xJmwPG/MKk3jxDRUOSoX5Y73M3JM/S3LRQVsOHN/hMIps1dz+RXPhsJ2lQNP8vNVuSqirHHZlTf5J9t1q76LSTmbaSNek+cKorYWpkHfmP03t9StTst4h9Bxlvstdwk6AnmqzF0ixxa4EFtlBZGuCOZ7K29FDR7So5rQSTNh1WybjKtI0w85TM92xnxHVc27OzB2rqzvYaOP83j4T6qetjqdU1XExAIHgP3UpZbkqLIqM42T7wbeqA0w10mCXZu9OkTPgVnam0nSZa0g/pvHxV7R2AajS8u7xGkWjgPRUFfBuLwxt3udlA5uJjXxUvU3y4Oli0+FYPlrs5nvYf/AK48/wBlY4Pb9Smzs2HIw6hoifE6n1TbX3YdQawmoHPdMiIAiNDN9eS4sHQLjF+vQKTZTp54m214+TQP3prdkabDkYRBcGkFwi4mdOFon3Kz3Zwoqdo8HvU2ywH+Y2Btfu2PmOSoH4U16nZMiGwSZ+i68PVOGcGOJE6Fpym3IqqUuU2YZYVk9y47LOptmthqXZveHZZ9ng02gTeBf1XId5mZdZ1JnjPiltTYDMQ3PSq9/iHukHzGhWexG7eKYP8AScRzbDh/4ypxyKfkl9ukjsdvKXGGDK2/db3W9C52p+9F0O2owtEAdwRfV51zQdJmPABZkkgw6QRaDqPLgrPZeF7R2U6cUZEqNMNNjnB7jT7I226iyC2Wukgj9J5eBgeimJFRjngEP1BHA6iFHhMAWg0nC8Sx3McPRUmLxlRjyxvdjWef3Crx5OafRn+3lPIowQWI2+RTyEOF7xFyIPeIglRjeMBmVmaSZ8LRGplc+Lrue2HCn45b+oK4ab8psRPQK20zb9m48SVHpW6O0RSa19XuGTnJFhMlnCRYH3Ls322wzE9m+kD3AWl38wOluQM+pWP3Sw1So9zpIpj2zrm4xfVX2O77HNpN7rRcjpwHNZ82VtbDJqNJCFtO+CjcfH1QmtPNRPel2nTzWajjEkykgcZ6pIHRDktMoWCPv5IX1l2bDqUxiKJr/wCl2jS+092RMxePkrKYqPQN3tkfk8C+s+A6q0OuIhty2TxsZjqF5pi8Q173OaRDnE+plbn8Ut8aWIpihh3S0wXPAtA4CfJecMpxaFokltSTJONFxu1jqdLEMfUMBskf3QQPiVY7wYoVa7gxwIqEnMNIMXWXLAPHwXbTwr3ik1gJebBukyTABNrquuTTpLhkcvwXjcDTmnSw7QalR7RmN3GTeY0AEm0aKu23sCMY3DNJLnAEucZjWdLCw964XbVxGDqtdAbVaHRmAJEiD4G59UGxtsVKuMFSo7M9wIJ6Rw9FfCDXZbny75WaClsjEGk+mWZG02OJ0uWgkAAXMm3mqKngu0aHsfDhYyDcSSDImImI6K+23vXUothkS4wJ6cTziyz+79M1JESZn11U9iXRU8km9x247GijRbRaZa65J1c8GSenLwXVSxLMTT7zGue0AXOU2/rFo8Vldt4wvqwRl7OWx4G6DC7TqUwQ1zgDwmEp475LY5EuGuDa1qrS9uHpBoDQajg3R0CTBvm0Krdq7Oa95qQ9oeZIAsT8rqt2HtSp+aaQA51QZCSP0u1NuQE+Ss9q7S/K1mEtD3C4DtOQPW/wTjDahTy7mqVUdtPeUFvZUm5nkRyiLXJ0WXxjn0sQ4l3eY4AOGguJI52Xds91Su4vDWjM+zRaTBMA8Tp71W7ZxWeq424C3QR56JQgo9BPLJo3+2qVOvh6AD8pBngZaQZvrOnjyVRV2ezKWUxfV1SNAPuw4lZFm0agAbJLRYX0HRbPBYguwf8ADp5pmXTx/qm4N03C5bmEXGMeFyVjcN+Xql+HqA2mHmCT/dpPjC7tm7Yz1mms2CMxv1AH34LLVsS8EtdYjWPrx8UNPEx52v8AXmozgpcijmlE1e8NdlU5qFOHsBzxYRFr8b/BQ7F3ifSZLyXDy15Ln3erhzg1wimPaF7zzPVaLdnBUaordrSY5lMgM7tx7UgEXMxPml6cWlHyXOWRxc10v3szeM2hSxL3dowh0ENc2175RPEA8wh2JsWoS7I5ptIBsSRex5rRYzZWCaw1QwhrJJhztdIjMf3lZjH48tLS1vZ5hmAkyBoL+StcUuPBVvnW6zsqby1A6m17YNN3K/IyFcbWpUq4lv8AqjjwIHAnmsrR2gX1GOqOkA6+Ri/jC7au0mEueS5kcyQ0nhDRcnwsss8dtbTXp9S4PcnyioxzCHFt50jqrXYW6vaEPqO7g1A1PQHl1XMGA5q+ac7hAcL3nh5DyXTT2g4Echxkypy3RVIln1e/Jb4R17e3hLT+Ww7Cxo7trSen1VvsHYVcFlM1WhpNjfzi1+PFUGGrAvadTMq6bvCGMe3IM0EBwcRBIjTQlEIw2coxS1LkrRW1KdyNYJuoXUIk3PT9lG2paxvyUlOpOsgrLRiRIKRPBJD2oFikkROctI5oQ5EXE8SjFDpMKdjOZ776R9/FRZoK6XCOKje2LyPRTTHYBg8PP6rrp7TyBpgEs0/23HjwUJAjVQ1qQPMo4fZZjybGc+2NqPxNZ1WpEu5aDoByVzuBsxlXEPDmucQw5Y5nWTwtp5qqp4YcvVaz8Ots08JiyahDKb2FpPAOkFs8v1Ceq0LKkLeZbeigW4qo28NIDZ1ywCPitLujsF4osqFhyvFSo595DWiG5XAgiYP/ACXX+Jz8JVxLH4ZzXuLT2hYe6b93/d7Ux0VfgN9sRSwrsMxzCwgtBLZcwGZDTPU6zCJZFfBJTpmMqkvcXn9RLvUyk2mrAYcRZMaMeaHksW458HWdSqB4Hs/fwWzx26v57DMxGHBc4yDJOYEatdNiDeCIgwNDbL5OQt4q42NvXiMIwso1IaZOVzQQCdSDwS9QayUWeDoYWjge1FQdqym5pZbN2rhexvM2WBaFYVaeY5ibkkk85uULKYRvE52cTgFqdxS1xrYeo4NbVb3J0FQRlI6/RVDsMFC6lGifqApnfvbsUUMS5oeHBwa6RwJFxbkZVQKJXU2FLkhReQW81O7+ycmCqVBDoYXOuDBLczZHCxA8in2WQ3CNaNXuL3XAPIakcI9VmvzdYMDA93ZzOTMcp8pi6tv+uhuGa1tOagGWTMADQ6wbcFKMlds1Qy3j235RLj6zK1alhQ4BhcHVHE6mLCeEx4XHJcW/mBy4gG3sxA/TxAjhYz5qobhXEkm5Jn6z1Ujw5xGZxMWEkmPBDyIryT/6roreycdD7lLTwQdZ5y8j8ZCsewCYUOih6vwRxZVCSbVr4IHU25u6S4AAAkaxy5BdTAD0+/eg7BGMLPFVylfZHJPfJy6Lbd/DNNWXvawNky4gAngPiubaFEZyGGWgAzzm/H7subC1HMdFi11nZhI8Va43ABjGuLmuJtA1gDU/fFTuKx98/wCTRDBKWL1Iq0u+uP55KthixkqWeiYgck1I20WcxsXeSUgPUpkiJCDGpTiqCowfuydrG81IByJvISLeZlNk5JmtM6H6/RAhHoggcTfqncwnUICOCYwuzAvKY9IRscBZKo+UWABozeUxZ0RlnJC6mU7ABpRObMTeELmeZSaydUwGNv8AKXZzxUhaBa9+f+EwA4H1CLGMxtrtTEBpsjLSQEYpH3eaLAiNSONlHE8NFK9scAnp1IRYAB0I2HkiaATYFSU2Hik2A4bzQ9jex80YBPFEaka+9QsVkYaUnCCpYnROWWRYMhgnkk2b8+qlgcygy8pRYBeIQPaBxUpPJRGmCUAEwT+yJlXLwTdlGiINPRDJBtfKcE+CEmBbXomBdxUSLJCUkm1p1SRYWczQALD6qM0zKE5T/kpwRFipibHbPikXfcJy7hYHpHySAQANygLed/FSOTOCaBDNZN5t5oSL8PelmOkpBsnjKYBJs86WSA8fNIs8UgCEkXQ9nB4JRfUJ4QA5daDBQtCcH0TtZ5oAYnpopG1uMaqPMk4HySHYb3z4qNw6fBC48wkSE0gsk7ceClpumy54nRHSZxvP3wSaAmp0onqpDTTspnwSyHn99CoWBGzmpGJBItQIDJP1lN2Xgny3hHl4JjsFzLJshA5/fvSIvGvuSFQBIAWPngLIiQdSmDgU3ajkmFjkgKQQgpXUsAfJJjIjUTpn0ZMpJ2I58t0YbqkkpARN9pTt+/RJJDEC9RVDokkhDGA0UtNJJNiQJKid8kkkIAqBTPKSSPIxwUbdPL5JJJCESnafgkkkMFwuEDxdJJSQhSuhun30SSSYiRh18vkp6eqSSrGwHe0UUpJIECFHXGn3zSSTQwEgPikkpjHdwTN9pJJIfgJTUhdJJRIoZzbpJJJj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16390" name="AutoShape 6" descr="data:image/jpeg;base64,/9j/4AAQSkZJRgABAQAAAQABAAD/2wCEAAkGBhQSERUUExQWFRUUGBgYGBgYGR0eGxcXGBwXFxgfGhgaHCYgFxojHBcUHy8gIycpLCwsFR4xNTAqNSYrLCkBCQoKDgwOGg8PGiwkHyQvKSwsLCwpLCwsLSwsLCwsLCwsLCkpLCksLCksLCwpLCwsLCwsKSwsKSwsLCwsLCwsLP/AABEIAMIBBAMBIgACEQEDEQH/xAAcAAABBQEBAQAAAAAAAAAAAAACAAEDBQYEBwj/xAA/EAABAwIDBQUGBAUDBAMAAAABAAIRAyEEEjEFBkFRYRMicYGRMqGxwdHwBxRC4SNSYnLxM4KSFZOishdDU//EABoBAAIDAQEAAAAAAAAAAAAAAAABAgMEBQb/xAAtEQACAgEEAQMDAwQDAAAAAAAAAQIRAwQSITFBEyJRBRRhkaHBcYGx0SNC8P/aAAwDAQACEQMRAD8A8+a77lM4pWSuuQYhp5BE1MWpw1ADgeXzSmU4b4BNmvqkIfs+icHxReSUnkogMH80g7lomARNKYDx5JpKMN9yOCdAPqlYEVIdV0BhUQZB+q6/K3NRYhhMJ2tlNfwThnGVEBy3wUbx6p3uCbNKAIWNIk6+X7o3CTcI2t+4RtYCiwIwYEAffkpPH5IxT9UsiLGNknWELqamayyYhAEQYlljUo3NUZfa6YDPcOaFwQuJTNTAWXwRh3O6ADzXQBIQAMBCQidbRJxTGRmmkiynokgCthEB5JvKETTHNWMAmDx9EZAAUeWbzfwSE/YUQCDvFCSUNauGtJOgXAdttJu3zU4wlLlIkot9FmxviizeaBr5uNCjaCdFWyJDiMYxtjY8puhw2Na8wDf5fNA7dx9Z7yDFgROh4RbRSU9130gKjiJB0HIg6+5X7ce3vk0+h7Nx0glORf7+SFtuH36KLEOIHd1++CoirdGeMXJ0id1QaEgKWm8QFX0scXODSNRw5qwozpdE47exyi48MldHgPFCX8vknc1IUS6zZkX/AHUIq2PFDe6IXnp9+CkpgIcGKjgS5vcmJ68Cp4MJyW10GXHsdDsI5omsA4qBrudlT7b2o9rsjXQBr6cYHVPHjc3SIwjudF+8A9EJfH+f2Wf2JtRxqBpdmBkX58FfR1TyY3jdMJx2uhw/lonZUlCRzTNYFURFUb5piOiNrL2J96fImAGUFM1o6o305TNo+fmmBG2xk3RMdKd7EmjknYCIQOPgje9RucgYJcUyKEkxHFM6/FI24FFlKFpUwJAI4IWj0S7PxW+3V/DLtqbauIqGm10EU2jvlp0ku9meUHyTjFydIaR57isGarC1l3cBzgi1+k+i5xule9amBxuJB5ROq90xG62Ho0KjcPSAfHtGS50TYuOk8hA0XnmzNmOq1shpZQXBz3EXbHWLnWPFaduTGqRvwKO33FOzdvEUxTY6k8FwAZ3T3+UHQrTbP/D98TXqNZb2WjM7zNgPernejbbqQZB/XbxykfBVmE2lUqX1PWfkuN9RebHKoOl8mjTaSE1vlz+Dj23gadINpCS2NSbnUz3Y56BdO7mBoVMz3Um5CACCTqOvl70e1aHaD+I3SLtkm/TUqTZOGkZQHNDeDhB0mYBKzvNOen2q76b/APfJv2Rj/QrN7NmUm5X4dmUXDwJgcQRMxy9FVbKotN3Ccs92JkEdbL0fdx1MDMQC8zrwHRHvjhn1sP8Aw4ljg7KLSIIsOd11NJp8qxJzf+zmT9NZrieeO2dhwHVG0XsLmky5pAEGIEm0noocLsyq5peym4tmMwFsx5c+GnNazczA1DUc6qDlggNeBqYFmnhqtozDUAWuyhrmC0SGgC4Ab7IvfRa1p3Plsp1FSlwYLC/h5i35c7Gtni94t4gSfci2zu27B5Wmo3NUbIe1ugBNiH/JegYXHZ7zbTwiy4N5tkNxbGg2cz2SOH1Ctemilx2RwtY5WYfZOynYslgrD2ZksGUOGswJubefFLbO51bC0w9xY9kwSye7OmYECAef7LX7v7GGGDhq52piNJ4QIFyuTeLajszKY0c4EjWWtufLQeaX2ya57DO1klZltn7k4msA4U8rTo58NtzAJzR1hFtzdQ4NwtTqVKjRxMZQSIu0x93W/wAJj3PAMyCqre7ZTsQ1paHZmgi3EG8G44pPTKK47DA1B8mQ2Pui7EOeGMo0yy4dJgz1a3XX0S2luhiqDS59M5OLmkOAHXKSQOpha7dTZZw1MtymXRJJ5AwAL8yrl+1XNtEg2/ZP7VSjy+SOdqcrR5C6n18kD2d0xrePFazau5L6lfLh3NLXjMQXAdkTPddY+XH0lSUPw3rggl9Enlndx1/R9wsbwTTpoojHlWeeVNkYhhEtc4uGYFt9fDRWNKhUBLXkhwifQFXuIrODnQWCLNBBkkGCJDrjXgoNo7NrNaKjqTwxwBzx3TI1sTHgU5ycl0btTCMYFY+nw4oRSINv2RubKYs0+qoOcR1eslPT0sp2t5oDyUhkVRJuikOnNMxnRAAinPFOiCZMDhcD/hA+IRA+RTOE+X3yUgLfdfYZxNR7ZaAxhdBJAcdA2RJAJNyOAK2+F2y6kKdKq8GplDTBgSI4m/qFiMNtJ+DYx1IfxHXJ5AiACOUH3q43cw7cS41nkF9Mw5s6F0lpjUC2v0WvTySVVyzQ8Wyr8m6zM0LzmiYbUM+4eKpMZjXCuGDIBmY25c57s8eQ1N/6SqJu8FZmKqUc0Nb2YbABPfGt9YP6Rcysji988VVP+pBNu40NJHKQMxHSVplOjdp9JLI/HX+f7Gl30r5hTYXAva5xd/SCIbPvtANvM12xsfDcj5I0PD3hVrNnPpgNqCHu7xBN76T1t43V0MFrA46Li62ak6Zu0ydyiulx/sssLjm1mPblyZXFpAIm0EGQNbqX82KTXEEkm5JMmYjkOAVdhKbWSRq4yfGAPLQINqYjum3RctR922LdWaMntg2/FlvuXtBpf2bjeCQeHULcVcS0U3PDcwa0uuCJgT+oWXlOwSQ+oWzIpuIjWRER1V0N56/Z1AXgkNeC0taQC2mXua6wzyLW66r1GDJ7eThY4Sy+42WD2oHB80w3IGmGuBnNmA9lojTrqubb+0qdNjSTBdoOS8ubv9iWghraTQYnLTAmNPGJXbtHHOqUqDqhzF9MnQADvEQBpAACslmUVZdqdK8Edz+TQ7v7dDO1Bc9zXVRBZEtc4Bx1MRb3lWu294aRoAF4aH5SO1Dg1wBa8izeI+Kze7mye0oENhv8VrxOncLZHSYhc+3d0MQ+lTa2mHPabummIaGtaGg2LhLSbjinvbV0Gnhim1udF3h958NTpEGtSEvLopl1hDQP0TmkSs7tPb9Spi31GNOQtDWh1u77U9DJPuXDhfw7xTj32tY3iS4H3NJJVpteG1ntHDL5d1qqyZJRjaQ9YsWKvTe4vd29vClTeaz8jJbDtcrnSOXNaPaG1qZpODKrS+BAzhhNweJBbIm6xuB2Sa2DrBntOc3ITaCwh0zzuVn97NmYh1Vo7N72tbDXBrnOPec4l5yxmJJMCwBEKccjcU2haXDDNVumb5m22U6b89UNlwy5qzXGIE3z2vwHzWc3h3qc+rRNGXUG3fBgvm3QwNesrH4XdbFVDApOaOLnjKB6/JXuNoCm8t4NgC1rAKGTNKKtINbjhhpRds2mz94mFwa0wdIGnktLSrGxPjy94t8F5LSGVwI4EELc4He6kwVO17vZuyuh86HK0lk92fBSw5vUXJjxxc+kcmL3ML6pLHgMcSYMEidYMraYYimxrZGVrQ2DBBAjWTfRYvC70YY4jP2jQC9zi7M4d2DlBabE6DkrbD73UnsqZKge5gLoaZsB5iOCsioro05sOWKuaf6FNv5s2gC2tQAZJyva2wJIJBAHgQfJY90f51Wqe9tbDVH1bENJb/eYiOZkDylZZscVz9TFRnwc+SoNlIfzH78EOXmCk9M59rGVnIgaGwSbU6R7lE4T4pZgbR9+akBMb8kyjFuPwTpAcLGlE1veA5kD1MISZsLLr2ThpqNnhJ56CVIlBXJIPalW/Jaz8PcD/CqvI/1CADz7MGf/AHPoshtME1CPCAvS9lYM4ehTZxaJM/zEkut1latOrlfwXZ25ZH+Cur4ekXnNSa5xEZtCRwvxCbZ+xaNN2ZlJjSOIAt56+9WOLwQMOYO6bj+k8QeidlNws7U8OnVbnFEozklVmT2xhs2Kc7g0M9YB+fvU2Jw7miQLaHpxE+Iv5lLHGcVVAOjgPVo+a78HiHQMsF0RlOjwOH9w+C8nr8kvWf4PS6PFGOFNeeSlbUE+PP6pYzCkU+8OBInWOvRXnYcexbT5ueTDfAHX3qu2m8FrtTYyTq7r06BZoZbkqL8uNPHL+jODdjDVH1iGBvsy+dCyRPmbQtO/Y7HSHNgOEEBzgCOVj1PqotwsD/De82zmAegj5yretSIJB4L1unh7E2eVjOSikilp7o4VpkUWmOZJHoSqrfKmGOpAAAZTAAgCDwA8VqHVf3VFvg5pFOTBYe90Y/Q9fYdbop5oL03Qskp5OG2yy2FR7OgwAd4jN4Te/qu1mIPFSWLA5t2kSC2Mrhw73LoFyXmT6K6MaSRFKuCfOSdbLJb20org/wAzWnTxHyC11CnmMD75lZTbGLBqjtX03hhhzqfshk6C5lwE35mFRqVcBSjaNNsPD9lhabYguGa/Nxn1iE1cvBJsBz+9VZ9tmYC1gqtcJaQe6RzDp9yra9JwMvhvJo0H1KvUaVIaVETC5xusxvAA3E1Byyz/AMWrZYPDx3nWbwnVx+iyG8LmHEPh+eD3jazpJLRA0aIHksurXsIzTqyrc9Xu8O6D6od2T2jO/tHB0iTlygCAZA7xv/MVT0HgPAAJlwHqQvRa7FVpY2nZLT5ZYnuieU1dwsUDYMPg8fOFebC3cqYWjXfVyh7mhrQDPdm9xbUj0Wyr0SRbUe8dFBjaefDVIgy025Pbe3jC0yhUXXwa8+ty5YbXRh8NQ78zbkgdddOFbmJGkKve0yfv/C5TdmXK08Uf7hvaBw96Z99R9+SjZ4yjeOv30SMoJYJtM/BJ7OZlO0xrCKo4FOxjZGnl9+aSEUgeiSAOEiTp5yuzZuM7KpmyzYj1XGafh5qRjRxhTZKEtrUjr2ljC7vWFiLdDb5LvwP4l1mgCqxlYDjdr7f1CxPUhZ7Geyefgq4K/E3HlHotBgx58cpTjdv+D0vDfiBhTN6tPNcscwOE9HNPxCgxX4h0W2pU31Cf1PIa30Ek+5ec1X6dVM11loeWVGvH9M0+59/qarZ2MdWql7j3nmTAgX+i0Zwpv3c08J1+izGx2ZHQdWx6q22lvrQoy0Ol8agEhnj1XmtXDJky+xWV4c0Yx7pW6/VnWwtzlknOBOUmY6TGullzbdeGU7amyq9g4sOe94OaXSDznVS7dxGeOXAKMcLjmSJZ83/FJ/g6N1d+m4cdjXY51ME5XMguZNyMps4TJ1BEnVaevvpg6gEYhoI4ua9p8xkN/Aryk0S6oWtBc4ugAAkknQAC5PRFtfZ9XDkB4DXGbEgxGsxoV6XHkaSRTPR6dYY5G6dLrzweh4ze7BsuKxfzaym4z5uyj3rHbz71uxMMaC2k32QbuJkCXHwkADSTqs1SxZm5kWkc1vN29w6WNfDajmNF3EQYAjTrcDzUpzk6j8lGD7aCcmna+TNbN3gr4cfwqjmg6tsWk/2uls+Ssv8A5DxPEUvHshP/AIkBaRv4SB+IfTp13inTs99SlF4kBkPipqL2j0VtV/B/CUqZe+rXeWhzjlyNzZQSQ0Fp95KkozRoy6nR5GnVv+h5ltLfitUBY6oQ06tY0NB8ct3DoSU9CpOFkHn/AOyWL3Qa5ocx5zEmWuHCbGR01V1gdxaxwlV1D+KGFsj9RMAvyCO8BAtre0qnI1OtrtmN5HKUY0lHcmVeyt4a+H/0qhANy03afFptPXVXA/EesNaVAnmWv+HaQsqVBWqXA6pxnJcJnoM+nwS90oqzUY/fvFVQRnayf/zaGmP7ruHkVw7Kd3TM6/IKqYrRlVlGk1xce9eI1PIKnK5SRzvqePHj022Eatoutn42nSq031BLWuBP1jjFj5L0QuFRudhDmuuHNMj1GngbrxbEbXa8ZYIk8dENDHPpmWPew82OLT7ircEnjVSRg0n071sO66dnsAaZ1d0gSmx1TsWF9SoykDEuI9tupHZm5cRIkei8odvRijria3/cd9VAG1KhJh9Qnj3nH1urnmVF+P6S798lX4Nhs6iHNc9nsn2Z1y9fcqmoI5Lj/wCp1aTGtaMpDQHZtRfkdEOGxTyRmFnaO8FznjfZy9Ti2rbHxZ1Ag6SFIHWTB4FuKEiTYQqjnklUiFEW/wCFICeiFx8usfNNAR06kCII80kcpKQzhyeKdo8vNIGyHMfuPgpATUgGua54zNBuInhxHEKoxLxncWiASYHITbgPgtfujsD82+qM0dnScZ17x7rZHmT/ALVU4zdSpQBdVIiYAE9TN4tZaIRe3cdrQ62OHHtn4+DO1qZkGLe5dVG8BXOzcE2s8UzZrg6ekNJHvAVru3+Hj6lYB1QBlpIF4kTHAGJ81KNzjwaMP1RJTbXPj+CbdTdariS6q0mnTZJc/LmJIElrWkgE25gaLHVt2q1QF4g99wvaRMB1+BX0BtPazMLSDKQDWsyhoGgET8vcV5PtmqxtbO/MQSS3IYkOveCBYkjyUnD0lce/JzcEk/bIW725GLFJ76Ja/KQCw2JOUE5RYG/UHxUeBwFfFV2Ue6x7nFveBGWJnMIJEQVp9y9ssoNycHEGD568yoNt7ajalOpRhhcAHGAZFwZniWgDnoovDGVTa58jlOWT/iXRtN39ycPg2GoJdVc0tdVNiJmcguGcudrledbybLGdziMzGl2WCLzNhN7CF1nfmt2RbWkOBLTIHeHA2t/hUmO23LZJkCCOPe0+ZV+SMapEceWV88lbszYbDVa1we3PeXD2QePUr0jbOD/J4d2LwADC0DtGate0lsmODhE2trbn5/Q2tMOe+YkA6QOA0HNaGltx9SmKYBcHGCIsQdZ8p9VHF+ex5Jc8dHTsb8V6rnRUpw4ixExPnorulvY2pBcY8reHQLJ1tlMpsBFMsLyIzucYDbnKCLXAHgs7S2uadqjSbEkg31OnA2A+Eq62uxShHI7xqju2viKbK7swcRJy5CQMpJyyA4aadIW43Ixho0gwd0QXxxvk15nmvOaO12uf7THtkmHZbDhrDmu05jqVo9kbSfVBNMAmmDJJtljQn+a1vJVxgou0PI5ONML8UthNp1W4ikAGVpDwOFUXJ/3XPiDzWDqUO4Hx+og9LfWV6fVDsdhnMLbMaagnU1G3aB0jN/yCxjHiIAgaQB8lVmexpryaV9SlHFGDXKf7FVhaDnkNYC5xMAASSegGq0G2N1KrW0mVmFriwloMWiBeNOFpnmvTdytg0cJSz5WitUAc4ngIHdH8oHGNTPRUm/u2c7HNADiwt8wQc8cj3mmP6VJ46jfks1OvWo2xqkjzzZe6j3uy1AWgER1M2hekD8EaJBP5uoTwGRo8iZPrHlwWQ2VVpB9PJmLmGSTJtroeNo81pcX+IL6TYawkgRrcjhI4HrPkjG01cyh5p43txOrOnHbv7PwVDOGjOyc3aQ50g5T0mdMoghc26n5nGgvYBSoNJHaOFrcGtHtEeQHNY7av5jFsL6uZxDg4hgmJJs0cgDqvRMLvOylhqVFoFPLTYC3lAv43MnrKqw4Iu5S5V8EPuZKDTdyv9ik3l2UaGIIEVjVymXQNO6bQRaPSEG7+zBiKwFVoY2jMgQR3gWixbH+FPvFiBiBla4tqNuI4TqDy4a8lxbHqOoscC4lxifLQe8qSxLf+BPNcPydm9W5L8OztmEPpAwYmWzoSOAOnGCsw2OS9JwW81J9J7ahluUhw1sRERzXn+0tmPo1CxwIsHCeLXCR4W1HAgqnPi2cx6ME+7II4KN4I4Jg6/FKpfiT5rMQGDuiSHsv6vgkmBW5TzjpClaCbfKPioGkpw48FaM2e4dQtbXiSe5J5e3ouLfbaRLmszE/qPTUD5otxqDnmuGnKMrSYEzcjj4qi288Or1JJ7py/8bcPArUp1ioEFsWqRXYRxMX/AKpHzW3xO1a9CnTq0mkjOQ8CIyiB3p4XdpynhfC7v3xVEN41GxPjzWm2rtSpQc5rg1zWn2Z58ZGlo5owzUE7LceOWR1EW1dufmA8CoxrmkEU3Ehzx/TwNiTlF+ixdbbUE3g6QYsfSeS49rY11Sq4x7R0A9B1R4LYQPerHKOXHz/lVra7Z056eOLjz5Ndu7h+0pdtMBxcAf5A0xJmwPG/MKk3jxDRUOSoX5Y73M3JM/S3LRQVsOHN/hMIps1dz+RXPhsJ2lQNP8vNVuSqirHHZlTf5J9t1q76LSTmbaSNek+cKorYWpkHfmP03t9StTst4h9Bxlvstdwk6AnmqzF0ixxa4EFtlBZGuCOZ7K29FDR7So5rQSTNh1WybjKtI0w85TM92xnxHVc27OzB2rqzvYaOP83j4T6qetjqdU1XExAIHgP3UpZbkqLIqM42T7wbeqA0w10mCXZu9OkTPgVnam0nSZa0g/pvHxV7R2AajS8u7xGkWjgPRUFfBuLwxt3udlA5uJjXxUvU3y4Oli0+FYPlrs5nvYf/AK48/wBlY4Pb9Smzs2HIw6hoifE6n1TbX3YdQawmoHPdMiIAiNDN9eS4sHQLjF+vQKTZTp54m214+TQP3prdkabDkYRBcGkFwi4mdOFon3Kz3Zwoqdo8HvU2ywH+Y2Btfu2PmOSoH4U16nZMiGwSZ+i68PVOGcGOJE6Fpym3IqqUuU2YZYVk9y47LOptmthqXZveHZZ9ng02gTeBf1XId5mZdZ1JnjPiltTYDMQ3PSq9/iHukHzGhWexG7eKYP8AScRzbDh/4ypxyKfkl9ukjsdvKXGGDK2/db3W9C52p+9F0O2owtEAdwRfV51zQdJmPABZkkgw6QRaDqPLgrPZeF7R2U6cUZEqNMNNjnB7jT7I226iyC2Wukgj9J5eBgeimJFRjngEP1BHA6iFHhMAWg0nC8Sx3McPRUmLxlRjyxvdjWef3Crx5OafRn+3lPIowQWI2+RTyEOF7xFyIPeIglRjeMBmVmaSZ8LRGplc+Lrue2HCn45b+oK4ab8psRPQK20zb9m48SVHpW6O0RSa19XuGTnJFhMlnCRYH3Ls322wzE9m+kD3AWl38wOluQM+pWP3Sw1So9zpIpj2zrm4xfVX2O77HNpN7rRcjpwHNZ82VtbDJqNJCFtO+CjcfH1QmtPNRPel2nTzWajjEkykgcZ6pIHRDktMoWCPv5IX1l2bDqUxiKJr/wCl2jS+092RMxePkrKYqPQN3tkfk8C+s+A6q0OuIhty2TxsZjqF5pi8Q173OaRDnE+plbn8Ut8aWIpihh3S0wXPAtA4CfJecMpxaFokltSTJONFxu1jqdLEMfUMBskf3QQPiVY7wYoVa7gxwIqEnMNIMXWXLAPHwXbTwr3ik1gJebBukyTABNrquuTTpLhkcvwXjcDTmnSw7QalR7RmN3GTeY0AEm0aKu23sCMY3DNJLnAEucZjWdLCw964XbVxGDqtdAbVaHRmAJEiD4G59UGxtsVKuMFSo7M9wIJ6Rw9FfCDXZbny75WaClsjEGk+mWZG02OJ0uWgkAAXMm3mqKngu0aHsfDhYyDcSSDImImI6K+23vXUothkS4wJ6cTziyz+79M1JESZn11U9iXRU8km9x247GijRbRaZa65J1c8GSenLwXVSxLMTT7zGue0AXOU2/rFo8Vldt4wvqwRl7OWx4G6DC7TqUwQ1zgDwmEp475LY5EuGuDa1qrS9uHpBoDQajg3R0CTBvm0Krdq7Oa95qQ9oeZIAsT8rqt2HtSp+aaQA51QZCSP0u1NuQE+Ss9q7S/K1mEtD3C4DtOQPW/wTjDahTy7mqVUdtPeUFvZUm5nkRyiLXJ0WXxjn0sQ4l3eY4AOGguJI52Xds91Su4vDWjM+zRaTBMA8Tp71W7ZxWeq424C3QR56JQgo9BPLJo3+2qVOvh6AD8pBngZaQZvrOnjyVRV2ezKWUxfV1SNAPuw4lZFm0agAbJLRYX0HRbPBYguwf8ADp5pmXTx/qm4N03C5bmEXGMeFyVjcN+Xql+HqA2mHmCT/dpPjC7tm7Yz1mms2CMxv1AH34LLVsS8EtdYjWPrx8UNPEx52v8AXmozgpcijmlE1e8NdlU5qFOHsBzxYRFr8b/BQ7F3ifSZLyXDy15Ln3erhzg1wimPaF7zzPVaLdnBUaordrSY5lMgM7tx7UgEXMxPml6cWlHyXOWRxc10v3szeM2hSxL3dowh0ENc2175RPEA8wh2JsWoS7I5ptIBsSRex5rRYzZWCaw1QwhrJJhztdIjMf3lZjH48tLS1vZ5hmAkyBoL+StcUuPBVvnW6zsqby1A6m17YNN3K/IyFcbWpUq4lv8AqjjwIHAnmsrR2gX1GOqOkA6+Ri/jC7au0mEueS5kcyQ0nhDRcnwsss8dtbTXp9S4PcnyioxzCHFt50jqrXYW6vaEPqO7g1A1PQHl1XMGA5q+ac7hAcL3nh5DyXTT2g4Echxkypy3RVIln1e/Jb4R17e3hLT+Ww7Cxo7trSen1VvsHYVcFlM1WhpNjfzi1+PFUGGrAvadTMq6bvCGMe3IM0EBwcRBIjTQlEIw2coxS1LkrRW1KdyNYJuoXUIk3PT9lG2paxvyUlOpOsgrLRiRIKRPBJD2oFikkROctI5oQ5EXE8SjFDpMKdjOZ776R9/FRZoK6XCOKje2LyPRTTHYBg8PP6rrp7TyBpgEs0/23HjwUJAjVQ1qQPMo4fZZjybGc+2NqPxNZ1WpEu5aDoByVzuBsxlXEPDmucQw5Y5nWTwtp5qqp4YcvVaz8Ots08JiyahDKb2FpPAOkFs8v1Ceq0LKkLeZbeigW4qo28NIDZ1ywCPitLujsF4osqFhyvFSo595DWiG5XAgiYP/ACXX+Jz8JVxLH4ZzXuLT2hYe6b93/d7Ux0VfgN9sRSwrsMxzCwgtBLZcwGZDTPU6zCJZFfBJTpmMqkvcXn9RLvUyk2mrAYcRZMaMeaHksW458HWdSqB4Hs/fwWzx26v57DMxGHBc4yDJOYEatdNiDeCIgwNDbL5OQt4q42NvXiMIwso1IaZOVzQQCdSDwS9QayUWeDoYWjge1FQdqym5pZbN2rhexvM2WBaFYVaeY5ibkkk85uULKYRvE52cTgFqdxS1xrYeo4NbVb3J0FQRlI6/RVDsMFC6lGifqApnfvbsUUMS5oeHBwa6RwJFxbkZVQKJXU2FLkhReQW81O7+ycmCqVBDoYXOuDBLczZHCxA8in2WQ3CNaNXuL3XAPIakcI9VmvzdYMDA93ZzOTMcp8pi6tv+uhuGa1tOagGWTMADQ6wbcFKMlds1Qy3j235RLj6zK1alhQ4BhcHVHE6mLCeEx4XHJcW/mBy4gG3sxA/TxAjhYz5qobhXEkm5Jn6z1Ujw5xGZxMWEkmPBDyIryT/6roreycdD7lLTwQdZ5y8j8ZCsewCYUOih6vwRxZVCSbVr4IHU25u6S4AAAkaxy5BdTAD0+/eg7BGMLPFVylfZHJPfJy6Lbd/DNNWXvawNky4gAngPiubaFEZyGGWgAzzm/H7subC1HMdFi11nZhI8Va43ABjGuLmuJtA1gDU/fFTuKx98/wCTRDBKWL1Iq0u+uP55KthixkqWeiYgck1I20WcxsXeSUgPUpkiJCDGpTiqCowfuydrG81IByJvISLeZlNk5JmtM6H6/RAhHoggcTfqncwnUICOCYwuzAvKY9IRscBZKo+UWABozeUxZ0RlnJC6mU7ABpRObMTeELmeZSaydUwGNv8AKXZzxUhaBa9+f+EwA4H1CLGMxtrtTEBpsjLSQEYpH3eaLAiNSONlHE8NFK9scAnp1IRYAB0I2HkiaATYFSU2Hik2A4bzQ9jex80YBPFEaka+9QsVkYaUnCCpYnROWWRYMhgnkk2b8+qlgcygy8pRYBeIQPaBxUpPJRGmCUAEwT+yJlXLwTdlGiINPRDJBtfKcE+CEmBbXomBdxUSLJCUkm1p1SRYWczQALD6qM0zKE5T/kpwRFipibHbPikXfcJy7hYHpHySAQANygLed/FSOTOCaBDNZN5t5oSL8PelmOkpBsnjKYBJs86WSA8fNIs8UgCEkXQ9nB4JRfUJ4QA5daDBQtCcH0TtZ5oAYnpopG1uMaqPMk4HySHYb3z4qNw6fBC48wkSE0gsk7ceClpumy54nRHSZxvP3wSaAmp0onqpDTTspnwSyHn99CoWBGzmpGJBItQIDJP1lN2Xgny3hHl4JjsFzLJshA5/fvSIvGvuSFQBIAWPngLIiQdSmDgU3ajkmFjkgKQQgpXUsAfJJjIjUTpn0ZMpJ2I58t0YbqkkpARN9pTt+/RJJDEC9RVDokkhDGA0UtNJJNiQJKid8kkkIAqBTPKSSPIxwUbdPL5JJJCESnafgkkkMFwuEDxdJJSQhSuhun30SSSYiRh18vkp6eqSSrGwHe0UUpJIECFHXGn3zSSTQwEgPikkpjHdwTN9pJJIfgJTUhdJJRIoZzbpJJJj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16392" name="AutoShape 8" descr="data:image/jpeg;base64,/9j/4AAQSkZJRgABAQAAAQABAAD/2wCEAAkGBxQTEhQUExQWFhUXGB8aGBgYGR8bHRwdIBwXHB4fHBggHiggHBolHBwfITEhJSkrLi4uHB8zODMsNygtLisBCgoKDg0OGxAQGy8kHyUsLCwvLywsLCwsLC80LCwsLCwsLCwsLCwsLCwsLCwsLCwsLCwsLCwsLCwsLCwsLCwsLP/AABEIALoBDwMBIgACEQEDEQH/xAAcAAACAwEBAQEAAAAAAAAAAAAFBgIDBAcBAAj/xABAEAACAQIEAwYEBAYBAwIHAAABAhEAAwQSITEFQVEGEyJhcYEykaGxB0LB8BQjUmLR4YIVcvEWoiQzQ1OSwtL/xAAbAQADAQEBAQEAAAAAAAAAAAACAwQBAAUGB//EACsRAAICAQQBBAEEAgMAAAAAAAECABEDBBIhMRMFIkFRYRQycYGRoSOx4f/aAAwDAQACEQMRAD8AH31fDKuItEQSSAvhZQzeJY0IBkcto2rYGdGAuhHsXlzs8FRbd/FrmiGLe2oMjesXFb1nIxv3QmceHIuaIXwlhPVIkTyqd/g16/bQd6zqwR1UbiUgk/8AOTAk60AHHEsfLbe+SscWDJmZPhcqjnwl0U5gse4PPmPOiDYG3iEyra71UtsSpbu3M/0cpRYO2snzrELF3D2sOMTOXRcmURplIE7lQQSTz6a1bZ4wf4gKiFgyjXJAX80HQETqGFbt90HzKFv/ALmTDWwVRfEbdtXMExusqJ5QFkxrodq0cJwndsvfMwXNKwFzBmA3bkoAnTeBWnheJxF+9fVbUgjJcYDKoIEAgn4Sw/pM+1W2uECywLISIM+MsJA5GZBPn0oKA4YzS+73Iv8AvuZsfj1dWtMoZSIAa5liRupHxPHLkRWLH8KVmZjKIs2xlOsIFIJ01mTNXcUypbYZUQlpWRBJJ0hdyxM7bmtvDLoa1cJ1zASMwVtoBg8oX71yMCSIeYttFAAn/Upw9lGFi4Lkd0rSddWliCDm1AUxB5wKF4t7Td9aF4d4DIOoJedZCmDvAI5T50228RYZVRygJWcylRmXmB/cRy0pV7RYGyMXae0MmjZyW+LWAd+cH6UwECT5QSo5hbhtkhJ0OUdR9t6H8GQ21ZWUjxlpPmB5dRV3fLbe1OivImeZ+HX1G9EDYS4cmgzaaEc5286C+IOwcUZTxLiNq2hFrK924o6xCyOYEGem/OoXu0P8gsLIJEW1hp38JknpOm/w+dTw17Dq9tWujOgZVB1PKRI0kR9PWh3aHF2LFhEk3BmEgSuu5k6RM8qYCKmMrAmurksH2wFm3aVoAjO4Ovi13jXQEfWt1sQylbgeMwYb6s2mv9UZfLWk/D9oVClFtILZIaNeRB5+gpw4djrT3LKJHc3LZzTIYMsACQYKgkaRy50LVCxu1VM9u0wtlO6WZYqw3GSMw0MHXfnPpFEeE4p2Mkd44AATPEAgtEjWAuse2tfXeDWc7ZWJyqwyQfET8RHKTzkjQc6vwXC7DW0N8kOpEAQJ8MfFuNYgzyoaHcd5ze2uPuZ7vEsX3jZLKC2jLaIIUyqxDEkkQrsRtsPWqLuPZDcRyZCqoyqMpU6yzc/ERHp51f2ixX8PmXK4RlDZkB8SruS0gyx5899OQ5eBXsTne3dFpGOmYMWYCN/L7eVY9AXCxtyRU3G7mP8ANuMc2WZAk7ydNCSoA16k1ixItW0V0vHMzElBHjYxmBA2BMTpoBQ7Fdnb1iWa6rhdYgzHOCeYo3duWrRsjKWZQAQJHdhtNZ1MiKwU3IMXkfIOKlWD4tdFy1aLN3LEgN8IaZZoka60TbhVtntHvsiG06tMHK7c43kSI051DjxQLhzZskQe8Cg6HUhiTqM0wdtZ9ap4fhVxJC20Uh5dLjeJTEEEidxA2OwIplUbilXddjkTTwns4xZWss4NgtaU3DBymGBHMzoNZjSgmN4WMstoXuBwfWduvh01pxzALFrOpbwZVMBrgiH19fLalfiGHdFsKYMhpgyNDB8xqNvOuFzMgI4aacJaygeQ/SqrzACANeQr23AB5eY/8VixuMZCGUFmBEDmTIjltQfEH5hm/eudybdzISWW0saQqANrrJgyfWKHq/duSxS2EvQRJLZRlkrpE5SAFOpAJoReuXyt4XHbMGVrYhjJK5fDpoxJnXeK9ON7sIio7XcuZnbQMdc8iI0YaR1IrlY/MqOM8fmFL+Gspde7ZtnI6lHaMsN8WUZtASI2AqvE8SHhVwkaQBKkBVyqGIYz9NvOhfGMaLq21NpptgMqoSACRuV/7o19pFaeBYMNce/eVgCCi2zJgDYwdQJESeuk034ETXJAhPgOZ8IiG0rzKksVn4yc0kSFgQF3kDrpZhcCTc8dzusyjKmU+EADNqPiOYAagxG9Z+C4O1k7pmaB4epadfFzP+Yo0vCVceC7eVkECG1Czpqdx6zq1LfnoxuEsq+7uJHaDHXAGs4dM9lPEzssnUS2p2QxtzgeVG+AcSthe7u3AjC3NtXOXxnQECZk5tuYAoRwDBXEDW3dHRlUKAAYGumaNRlge9T4/wBn7V0Fg2R2PKfFoBtHP9DRnbtBkwd95UjnuEOz5e4FS80XIChWIkekbmZM/ereJE2iXu3O7tKSA7SQTBABABgsQYnTQ0Fx/ZG2+SLgBhVYtqSVG/rFbOGdl7gGV7j3rJjNbkkEicp1nbUct6EuqmNxlm9xFkxutcZt5LfdK7pc1V7a+EnaSZ+9YLmPN0uot3FGolwADy011qeGw13DWu7KFN+7BbaSTAImI5VgF92GQSXg7anqPepdttKt1LM1nCYm7FshbwUAM+VSyDMIKjUiMojprQ3iPCXTFvbR1guqurR3gTdzB2AE6b+1UYjs47Re/mWrkE3CuYHNO5caAnTn9q8wHD8fevgW7XfPvmZs0LsA92fmTrVy0RIcjG7qGuK41cNlNkqwDFTIki3AZSu0GRl9C2lfYfs6MUgvvedC4nKgAUCfOqO0nZXGWO6uYgWRbJJPdNIEAQDmE6ydq0rfw5tI4LQbeVSGIGwHwzoftU+WweI/CQ/JEA9osP3F6zqXtFgIO8g6aD1ou2MZDeGvht51gHVxniSVMQYPzqFzEYdWso0zmlMxzax1O2+9FWOUFW+I7+h86PFyOYnOfG1iBuD3cQ16LyiRb+MASxMFisiCDoNo0FasLczYi5dxdvOFByhR3ikkqJWBDR9KZbXBrrDOqSCoKww1kT+o3rcnCilpm8ANsQQsGdYIJ2kEbVuUAKZmDMxYA9RX44lm7NkWWXwyCEAAkSII2MVg7K4vu8ILdy1nIuF15QJA1OvMHSNjvRM4t2L5wRJ0mNfLTyoxhuFW7dkXLjFu80ULAAHmY1I10j3pOE9g9SnODxt7i/wW/cZ0t3Zs23zlnIgKZ/lwRsGGhqt8VctG+bOY22ZSn9JcZ105xoDB0+VHRhCbqiypJyE5TGnI6nT517d4ViFRVe22RJYyRA6neBvNPKK1EGSjUZEJFQVgeNMy2xibLEIrSwOmYKYGTMCeeo5npNE0Ju2w63Xsyc5AgtB8UE66jyrFw67buEoXVRmBjTXUwF01/wB1l4pixauZbSqvPIzAZxrqPcRSsxBFCU4FydsKl+Jthi7d7cbMSAjbCdNokVj4VjbiXbudA6tcZVMMHOxYsdLcSsAaadaC3OPRcU3AEAP/AMtTJYz9PU0Z4ZxJLymJENJnczJ0HSesD51uEbQSZmcZGraOJXxPH4h1Cm29tbZzHKUfKoBymSQS250IiNq3YztXZthe7t3A2rp3iZRBAAAM6QN9/rWtcMrqxVxL9fYcp5VXiMMEbPcTvFZQgFuGKmTJMxG4+VEXWrBi18lhSKiX/wCpLgc3HggvnI10PKDOgpgscQS8EyrICiGmJzSSMo2AYHf/ABXuM4fbdb1q3adIBAZwCs+RGsaVn7M8C7qyA+Z7mYNlVlSNjElSWEzS/KK5hvjcmGO6EDwmPerOFYhbF9bmQsRMKSYkgiTO8TUMfdS26K9ppPhRs4A138MEEjpPI7VRxDELbGbUkbCJ+ZG1auQXEsjdDuH+I8ezFmVYgHTnJy7ER0FL90vcuHvSCQCQRyBLTGmhJ36wKFWuIuZJTwTJ8MHr760VmQ7A7iB8vTqTT0KtyIjKcqCj8wXZ4V4bP8xxmDBlmRtKx08xrqBWsZ1s3EAQie7DR4oLJqOUggx5E+UbVTxL0Uff28qglo5V6lpP1PTXWKPYLuCNVlC7R1/EyJgjabLhyFKxdLXR3hLwy6MTI8IPzmrOJNexS27T3BaW4QSyBsyhUJ16y0bz9K0uk94dNdB8o6dakLMMPJfLn7eVFQEX5WvmcgwmKZTGZgF1ABO+3KjWF4zeZWtm4WRlMjmJVh4WiV6mDr86VFY60f7O3st+0ZMZ1Bjzlf8A9qE9R3zGzsPh7+NvraDMbaoWeQGyqCNZP5pgCZ56Gn+/wo2xasKIDAMNSDJM+JtzzB15cprT+EPAmw2Hu3LkZrlxtf7E8I15yQze4pzTGo5DaTyES3+hSnQNKMWQpA2J7Mh7SrnGYDxSNGM6n9+XShnZ3sqbN0MYAUyAOZ5a03HE5x4VlZiSYmN9Br9qw3rxWUDZupMADyEDX/VcMYu5nkbqS4hbS/be3eUXbTaFW2MdOYM7HfSg/Y3hFrANftWmzC44dc24WAuQtzgzB5z1303ceWbIBlTWGkSSI/L6H9zQI8RQ3wiHxJJMchoDPn5eVMsQSphjtphBjLJsq4W5uobTXb9xXOB2ZxWGsIrWydNQDmAMk7r611ax4tTDaQQddOUHmPI0I4jkF5baC4Cwk5fhAmAWnQTB26UtlBhoxU8czlfFeyeLe7bcW2MDWPNtt9Nq7DwTh9sWLff2ULAc1k+086F4rBMNRmIg7swg6QdCdKhffu0EOxYL4vESNBrvyrVFcTm5F33D93idu2VVUy6wQgmAFMDQQNYrJg+EFrFu0QFWSXynU9NgdRQrsXdF1XctLG4wyrHhCwNuesk686d8OSWIB0C6RvJ+1cVB7g8iJS9jx35ktB28JAPPQ7eu1NN3g1tktowIW2ZABjyqy4HYkayKy4gkEZg5EMfAxGukTHv6Vm1VHEPczHuaHsWLZBFtQw2MbT08vKuV9oMHjrt97N661yyoa4WAyplVSVlRoGkBY96fb+L0RTIaFmTJGgmTzM0GxvEgbV0AjKUdY9iAfnQZMiIAD8wsTMrWOZyZmd9UAbqswR5g1k4oWuQ10OIES+uknmNxqaMdmLltMQpvAG2JOpA1gxuYOusHpVePxZa4zH4ix1XVT8tKGeyeeDABwaoRldHBAPhBO/I+Y2q25iNCAkx1IH0maPdmDbTEA3LfWSsiQSJA5j/zRTt/ibUILIAUHdpMmNSFOvQdK2+aiwCogng9wW7Fx7KXbhkIwBEydZFsanpMk6Uf4FguI5bl57Rt2xEB5zHYzl/pjfQe9avwjwYuOzt8Y1UmNvh+hH1FdZw95HlfhIMa7H/t69KLxLPNfMwY1OQLjrgaLjhs2wA5z0G3SmHsl2XD271+87nNcOUgxlUGNAQZjz6UTbsfhVdnR9zsoBH0+1GLFxswQhe5W20hRlE6BdOup+VLGOjZ6mPmJ6ivx/iWFwX8rEXCzHUBVJYjk2nw+s9axcL4iuRXt946XHOVgvnHinaIj2qNnsyt3ieHa/lez4hBOjEKWWV6TJP6009tbDW/5ttdICmNIPLSDpy2rHxAL7ZuPMWb3RM4tjRdzqA+k7rA57GhfDsaq20R4zAiRruOUg7jStj4tykfngxOuvLSB8qNcD4ldWzbtnUKBsACDzkgSYOlDifZc3Nh8vECPxZMpYxqI5+Y6+VQfi9uVMjQGND/AJ8qcr/bG5bdU7lHGmuxYH00B1qWN7cn/wClhhpuW1G39tP84+4K+k52AIXvrkQBh8RhYVblwhiQSMrHUmRtz1Fa+O8PFgG6G5CRzjNl2zdT9auXtuDfW61o5RaKMgYZSxIOYA+WmutZMJxZbV25euWFyuSoURmBJD6gyPh6UJzr9x59Izjjx1/Y5/icMvcNfwtbBdXmCBMatox2zQJ9608EBe9bRDDOyqp6EsAD7EzWnh3ELowlxLWndmWI3hjp6/m+dafw6wufHWyRpbVn9wIH1I+VO3UDfxPP2gkAT9IY491aW0v5Vj1gbn1OtC+E41mnuxAXRnZef9K68uZ60hcd7Z4mx3atlcM4QMR4gvWZ1IHUV1LhOCW0nh1nXcb85B86xW3C4TJtM8sXzkylgB/bp9ZPOhOIvraupbhSHmPEc4ABObL/AEyAJ6mjN64Dy/8AxH7I9qDYLDC211pVmdpzZdR0GYk5oAHpRTVrkmCO1GK/h7GJvqPGEIQmTDtCgxtpI+Vc/wDwkVWxjAzm7ttZ3BiZ6mQNa6N2nwLYjCXrKEAuoVC2gzFlgk6wCT06VzX8Jg1vibI2627gb1VlXf1mi4qLN7hOvWL5Q5flVBOfEi4yhQqkZgfE+0SIEBddOpqziaAn7EVVauc2Hkd/3FCRDU1LcVixGWd9qCcXJt4W66yCFMHqev8AqiQwxLeIqEB1gnb9ajxnKyZMvgOkHmK5jQndG5y3s9h8Rbui9hbj2yGBeBKnrI2k7e9fofAYnMuwBrm1pFAAVFUDYAU8WWyJaJ5oAfWKnwZd5Ims4boTPxPGRjLahQ2g3OxIuGQPIJ9alxbHeEkDUfbWryqZ85C5ysZ4E+mbcDyobizJI9qoAnMwNVF/iV3KQxBbUEgcwCJHpHKlTid26EK20YKZnQkx8qcMeni2/wBVlqDVUXG4dRuPUBE27f7nLLhlARuBt1HP/Pzov2SY23vYiJWzh7jrzGYjIgPu30oRiBlLgbo5+5H3+hqm3fiQpZQ3JTt1BH5l5gGqFnqt7llIcxuQv/flHy/QVSX10+f/AJ1J8z5aVMsAZkM3Ixt7naqkXMYBnXxE/p5c6IRZM6J+E+IYPdja3lMeT5wfqtdsSyj243B+Y/3XCfwjxIGOe2fhvWT/AO0gr9CfnXYLeIZbRCauAcoJgTyBPIefkab8TzMw95mbD5i1xbbuWT4kuKQY1AhucxpQDH45sxWboJuRly+HTnMTljz3pqwmAuWk0uZ2PictHiJ3PpyA5DSgfGVZm1I13C6sT6A/ehIscwQwBNQLbx5FxHc6IRAE+hPnoTT7cKXrRS4Rr4TzkToR57GkDF4cZojb3j32mj2AxynDEsY7sanfbbz1GntQggHbM+R9y3hvZGxZuZge8I1HQdPepcO7HhLzPccOpYtHWdp5fvzNfYTipGXIA+YFvjy6eGI013o1gMf3iKx0PSZ0Pnz9a3avU23AuDu0fZ8PZBtz3tuSpMEmdwRzrm19LxLTnM6EgGD9Na7TEyfKuacaGXEXRH5vvr/uptUoABl2k9UyaddtA/zAGEwkt/MW4F11CmQY005iaIcSNt5yrdzkDMxtmDG5VZ8JMCavRwanUq5ABUc/reR3DkdTl34a4S3evXEulRbAR2zNlBysdJPWY96K9lrtr/qWN7lVS3DC2EnLlDqJEkmDE+9AuzfDbT2czpmJYjc7A6aVb2WbJxMpEBsygeUZh9AK9BnDBlHc8jGacQn+IN2Gw3UFm+RSu/4I5rSkDxED09fWK/O/b+2WxSKPy2i3tmg/pXYrnbTB2raoXdiFAKqjRIEeJo19BWoyhBZj/Bkyudik/wACauNYpbK5i4Cj4nOij350r2e3mCZ+6DsCYALKVRvfkPWJ8qycdxq8Uuqiu1izZTMZUCWYwNM0AADckmlzjHYy0isbV8uwEwcuvTbrReZZjabKpphRnTuKYJnwOIAPiuWnyMDzykgiPOIrnn4Y4BUui/PxqUXzBgk/MCqezvbu7h8CUNvvTbkIWaAFkaQBJgz9qwfhhiD/ABJXqST0+Fj7a0RN9GcLxj3L+4cGdrxFuVBFBOK41bCG4wOSNhvPT50fwrSoFAe0WEzNazAG2LmZgf8AtaD6TWsaFxarZqJd3tswYfyQV5jP4vtFMC8WTEW0u2py7EHdTpoR11ofi8BghmZQgLzHiJ+Q5a1k7JYVrdrEIy7vmUjoBH1qfyblIjMmIqIbW8eQNdIthGtJMHMo99Bt51ysT5/KsJ7Q4hZC3WCA6CAQPmPpUmHMMRNx/p/p2TWFglCvudX/AIeB1oZiVhj8jSA3bLFxrdB88o/xVP8A6vxQ1zp1PhE/Kqhq0PVy5/Qs6GmZR/ceceYUj8xHLl6nl0oKb8bmlyx2hv3rgF25KtOmUATy2HpREj9xUmozByCs83XaPJpHCP8AV8dRG7Q+DE3ehYz6GD+tBr6lTv5qetHe1t1bd/x7OoOx0I8Oo6ED6UGwV0M6ohDZmAXyJ9dqrxm1Bla5l8YN8zzus/iAhuYPM9RUxajQ/EeXQcyY26AUdscBdix8MLMmd+QA+VLvErhQkaFgfce9GpBNCL89fuEafwzQtxG2+yrIaOjKyj/P/Gu23AUc9Dv6/wCDXH/wuKsoEANnYMevh0+QaK7RYuZlAIlwB/yH+acshyPva5RisQcgkiNjGm3pQl3UDwgKdp5+3T1rfjcM5kr8PMenLqD51ktYTJJAIP8ASYPyJrTBEX8WYOm0a+deYO4JZCNLgynXnup23DRVuOTwtnBUhp0EiPpGpoaCg/qPtH11rzdQ5XIDOYkNcN3sL/LTOJZVgnXeIO0ETVGFx7o65YCKAuUHUKNNJ+KOorbgMaHXNy2Yc56+p/zWLGW1knaeY29SOVXAgixC3Exhx/aS3ZXcO5Hhtg7+Z3gedAeMl7q2rzBQWXxFdploHMyF586H28IFlvAZ1zLGvrROxat3MEWYhShOU+esA6yQZipcpL2p+IzIgGMEQJHnU1J61laOo+te6dR9a82zJYq8P4UtpAmpiefUztW/hPDEGItvkGfNox85E/Ki5sr51K2ApzKfENR60/yEman7hB3anhBOIS9EjIUI/wCSkH0jN9KG32knbcx/qjlzEm6659DqCBI03n1rZw3smyol7FKVQ6hNidozH8sztv6Ubq2SgJ9d6TqcOmDu57qvzB3AsMBbdrtqUeACw0MSRHMmemle38TbLO3dqHnTTYAADWB0olxniTMdVCqrqiBdgMhMxy8ULQLDYa7euhIU66BB9W1OlMVK4nnarUeXIcldwbieHhSE7tlUkAyCJkidfOaYuHWhYym2MsfDz9o511RMCuRQEVjAE6DoCT16xSb2k7F3reNt49Lne2kuIz2iIZEUie7jRo3jQ777U4adr7kes1i5wlLW3iGOEWsfkBuYewZjQXDbYDqRlYAjpWjGWLl2238hkysRqwIIG5GkkdNKPNxCfggztPP0Oxqi9jruoNqQdNCJ+9UkcVJjmBa6qc0xN4B2hAFAhes7660Y7P8AC3vWIW4EDtrKFjAj4SDGu2tYMT2cu3LsKXCj8rTp7U68Mw3cW0tgqMu5Y8/QUjHj55jMucEcRZxXZvEIGIUuAYGXn5gbxy12NJONwF20SLlt0jfMpA+e1drXiSoABEDnt8hWTGcWDA+EFI1zDQ9ZFBk0qkd1K/S/Um0ZO1bucJxtxpVFElv9VPEdnr6IzEeZIPKP8044/EYO7ilVFW0wVlHdgCZjWYgkRVGLwS+G2b98xLEkmSNIBMQRv50lfYKEo1uf9VlOQivofUTezaXnLBEZ2tsG8Ikgbj7U4XscqNka5kfTwMQGE6iRO9ZeEDJfc2IGc5TnkAkDQBognn70qdp+D41cZcu90WJcOrKQwO0c55RtRDCrsb4kWtztlxIrdrxf4jnx38L8binN0NbSFChbjHMd52BA3oVwf8NsVh7ve3xbyIZ8D5jpsYgefyrsPDO0gvW1uqPCRqv5lbmrdCDpWjFXLN22QxXcEBtNRyk6GrQKTaJAtAgzmN+xdyAd/qWJ+FQcoiBAH6Vz7tTw0tiG7lGc5QWCqWPrAFPnGMLdS7GS4d8sAlSOUEbjypm7LcBW0f4m8Mt1hGpiF9Ov+qnwqQ0rzMpWct/DTFG298ExlytHmM4IPTkKbLH4iXwB/JtkcvE0j3AroX/T8HdZmayhdtC6rlJGuhYROpJpU7QdgFAz4JiSN7TGSf8AtPM+R+dHlGQElOpR6YNGXK6j56+oGX8RsaGLAWCP6cjfcMNa32fxVvEEXMPbYxoVcgT5gg6Um4u2UJV1KMphlYQR6jlWZnHX2FR/qcg7n1h9G0TCwv8Ag/8As1ca7a4m4xGcAHcAaDnz3P7isXDu190Mq3YKkwWG4HmOdMnDMNhe7VL1qbhBbMLZMgydHG8D7UH4xgbFy038KpzAzqGEyY3bl9qfaMPcOZ8dq8N5WqgPgCG7nGblm7NtgQAJB1DTr/jWp3O17f8A2ATzhtPqJB8xQHFt4j7fYV9w+x3txU6mW8lG/wBNPcVEmbIhpTPrU9L0f6VTkXpe444jGlrSuVCFlByzMe8CaXcHxlmLKSMqqWt6QZWWgndsy5hr5RV/abiIHgHPSKBYKwXJUTOViOphWOg9qI5Dcj0OgxviZ3HHx+PzG3P/AHCvVf8AurNhkJRDA1UfarO7bpUpufH5V2uV+jNAf0r3vPL6VQc43j51LMfKmxcZ+yHDDeud4VGS2eY3bQx7b/KnvHYNLqFHEg/P2864dY/EO7gcSVVRctaB7Z0k82Uxow2HI/Z/7OdsLOMYtYZyAQSrqQVJ3Guh25E162BAqD8wwahjB9kbFt2cy6kQVfUeZPWvMHas96y2raWwupyrlk9ZjWPpX2L453hdEBAWBJ5kzy6CsGGLksg/LofU700AQmYnuMykBZ96wYviUsAOk++v+KVuN8SuBiqtdHhMC3GrSdC0aHb61YMWq4iHaPAo5zOu0etduFzCtAGEsKTbvXLTibTHPbPQHdf+J28iK1W8OZfxGNMoBI011HX5VTxDGotp7jctgNydgB5mqsJxXQbMp1HLfoeVbxcI2RdSq8BMhiGGmutU3sVGUC3bYs0Asco2J6GTptQztLxhhetrZLqfDmgA+JmAUMTOmVXMAToNq0cXxSOAAmYgyARz15e9YTdgTtm2mb5k34tZW3nuFS0kZbfwyGI+OJI0oPxLjSuAkmWmYBgRynltWfD4i3axNjvAuUN4tgqzIHloxmaO2uyyLKPdEZQDurBgTJHUa0t0LUI5HVeYH4twizawyXrFpjdzKblxiXKjXNlk9YnbQmlnF8RJYAKskbiSfl1rqeMHdKD3ihQIAG59daWnu2jczC2D1eB9t/vQviszF1DdHmVX7xtYS2sQcoJ9RLGf31qzDcVt3LiK9sGQAZjSROnQ1HiCJeGXMNN+n+6wnD27aFkAznTNmzT115VzAXzMDjaQYW4XZ7jEOUZ4dfg3XSTIHWDB6wKN4YNDNMkmShHhj+2kuzxtBftBmAYELBO+bRYHPWmzH4wWbbORKx4R1bYL6ljHvTQQRY6ix9Ceh1zFhnUHdc7AA+Q5enpU2x1pSJZATsXzOT7a0tW+J5ry22VdSQzBjoygZ4EaqHOWZ39K237jW2m04Erl2zazofUV18cQilNTRkS7nA/nEiJhFIEfQR6mp4XFohOXWNyTP/u2Ht7TSxxVsR/CXGDkd1aLAQAJVSZI2Oo51z9u1eJe0bbXAVYQfAoMeRAkUL5Qg5lej0DaknaeBHnjvHsJibjm4iNl8KmOQ3IO+pPyAqfA+z9q4A9nDggn4zqB7t+lU/hl2KW6q4vECVB/lWzsY/O3UTMD36V0jiYCJIgEAhQNNSI+mppS4t/uaP1GoOBvFiYkCc548rWmdbUNpyGgkawNPOljieOYTCyVAJUDoRvFPnabs8MTbVkcJcURrsRvv1nnQ3st2XNsu1wh2IygDURzJJ5msOE7q+JJ+pG2z3F65at4i2qqxGkgxJB/p21MHYeVa8Fg0wqlgSWYasw1jeAOQ0o5xq8bJAVVSZho1M7hV5ebGl3jXDr7YW89oElFzOCdQv5o6nKJ9JjlSnw88S/FrHbGMZalixicWty4zmdToI2HIVbgMYbVxbg3QzHWNx7iR70Mw98wNNCPejvCcncX8y+I5AjwTBzSVMAgT1kVJR3T7Dci4AoHHA/o8Rmx+GtpcZU0UHwieW4+lZ8o/qNRs3gyqTuVE/ID9KnlBpTcm5+bZ1K5GB+zJCauwx8Sg7TXmtfMpIjSiEWvBsyHavhS4hPFB/ujVR5Hf22o/wBnOHLhsIhtj4j4fbw6k89zQGxcupoyNcTqBqPWt2Ful0ARptg7HdTzjp6GrsOSjzPRdBk9ywjYuZTCCXP5h1/WKwYok4tQpBKKZYN/aoIZRt4mJ84HSrMFjUUwLd1zOmaEHzmp3cUzOFyAHSFXl5ExNW9iTj2k8TWiTHUGheLCtiFVs2ViASN9THzrSMRqI1jRjynpWO+hM3M0f0xv60rUftgLjLcCYHVwXLXC6qSEnSBtt15V72e4yCzW5HUa7E7j0P39aw4TBX8WWW3CWlMFzz65Rz9aCdouD/wzB7TEEb/vmOopCttbcZ6a4RlHjvn4j3fuqHDm3LAQGZdR6MRPOqbvElJjQHmRzHnz+VCezvbtQgS/y0g6j1DcvQ1fxDtPgGkBWmdwmb5Haqt61dyU6PMG2lTPka010i5bW9aK5WRtiDHTaDRq12ptqvcw5CKMr3AGIGwVm3JHInUjfXUqHDuI2WuMED7TLgLOvISaLvgVKtkA8Wp8yPPlSDnpq+I19LS0wozXi2uOVYaqTqRER7aV8FyiZAJ0HnoTA84E0t8Ox1tLhW5dbDuN1uCFP/L4Y9Yozi30S41yybaSZV9WLKy6fPSnAg8iStiZWpp8QrAFIEkMudZB13ynkR9xXtu+St3NBBYaQBG2wHkKCrx20qd1bUs+YwFMhZOgLHU6dNaz3cXiJXMxUlx4AoAK6bMdzy1IpWR16MsXRZGxkjqX8Q4alzE4W5lAcXVkjcgEQP31roeOhdSodCQSp2DDY9QeYI6xSfjA2a0yIXZGzwsctpMbSR8quTtdaIOfOp5qUn2kaFfkfSh0+QDGAxk2HSZcmPei3/EOcL4VhSGKuQ20XPyrqQARyknXczrWtMPaQ+K4DzAUSfmdqD8PvWcSf/h7oFwa5CdfbmRV38M4Iz5kbrEj6aiqQw+It8bhqYG/zNvaLHJdsXLOoVkKkA6wfPrXHsVhWS/3CgkyMpPMHY10rjbpaNtGdC9zQQdx1PvApF7a2irK6oSMkFgDA15n3qdzuyhT9SjDny6Y+3gETuuGxIw9i1bWALaBR00AFZr/ABPvMpaBAJPQRpPpXB+CdtcZby2lud6p0C3RmgeTTO3Un0rsDiVRzEADTkSKr6kO7cbM38Vu5otyRI1Ij23BFVHiYthUUFzrJVehHIbDUe9DsdiFl2uEgKudmHm0KoHVjMelZiO/C3bYe2oWVEwYP9W89fWhZgPmNTGT2OJv4jxgB7IJZQ52IgiDGo2EMtM4vWLdls8ZXBBHN8wgiBvI/wB1y/HcDvHZlgbSxJHPmOv3q3DYS8om5dk+506SeVIbUVHrpgebgPtRwoKVNpYCgKFmTl/L7gaGsuAs4hNUzrO8NAPqJgj1pi4gpuI0jYQD16Vj4RjM9qCfF0qCrsz1tN6jkxIcVAgfcuwLwiyIMRGnL/VWZgd6gbYrwKKmM+dzuXyFvszYzkbCvldqoZ9dCaq74g+YoweYHEMYzi4tDLGXKII/z70t8A40rYy4fhDoSehYQZjrE0/8cvhmhrYM6zpr865j22tdxiLV+2oXMCsDqP1IP0r1PDQluPUAkCof7QcR7v8Am2jqCA41ysDprBB0PMVkt9tBlgWAp5kXDr+tKmO7SFrZXNqf/wCv8feseFv5tAZ9KSWdRxPf0mHT5V25V5/xxH3AcZt3XAZcg3OpMgSTrMAaanSiF/Gm4csge/6eVL/BOFc2JllOx2Hn1rXcwHdEMnxQRJ1mRGvlz9a5XLEbpJrEwoxGDqNfDsDcRTqkTI8XzmRNJHHL03rlpyJGhM6CQCPuK6RhcPmUMlyUOszH3pC7T9nB/HNdZwbbBSU5khcupGw0B3p+VFVdxnl4dSVaz8RFFwTvRngmAe8wVBPUnQD1P6UYxXCbLJkFtVE6FRlIMRvuffpRvsFgCi5D8QJk9dgD6RUQKv1PdwetWpoe6A+Idmbtt1AdYYhTBIIBPLSjPEcI2HtFrVzxL+VzII+4on2istmQiAc4AJ2+dKnEL97EP3IBzkwQdMoG+boBz/8AFMC/Akeo1bZTufuGOF4mxjrbLdtAsBrIB35qdxSB2g4QMJdKNqp1Ro3H2kUw8D4ZfwuJuEuvdxE/1SJHh5EN1/WmC9eFzVjm3iQNNAdJH7itY7DUXi1W0EjmLXYXBLcYkchTVjOFC6wSAeZ9BS5bsvbxTNZQ92bWYhBAGUwdBz8QMDfWivCe0ku500A+W33j51lXyJx1XlO4w3xHBqqQygg7zrNc/wCJ4fI39p1U+VNr4i9izFlZVdTJgegJ50sccxMB0ujLcQ/DzB2iPOftQtjJHEt9M1ww5NpPBg/XQgxHMb+xrfhrt+6Vt97dYcgXYge00Kt2L5Ei00cpgfQmaO8DxioozAhzuCIMfv8ASgCv1PX1HqOl2llotGizwC2bYGXXQ5jvI1BqgKZKtvtW2xxghclxSkbgiD5aHYUA4tj2a+vdAsxGq6fCOZPLyphX6nzbv5G3NzKDwK2jXLpRFaCq5REzuY28vnTRwridp1U3LyqFAnM0EeQBM1lwl23dU27nhaIIPypX4xwvGYSWsxes76qGZfWBOnWqMWb4MnyacN1HC9i7dy47SrLnzKJ0yhAo056Zj/yPWlztX2yGcYe0pJDDPBI/4yKScXjLt2SxGvMb/Pce1TwNjdpkgbn5b0LEXcsXSuEtuAIZs4y6xgXWBPmco9idqa7XCibQP8S5bmdMv796VuzPDGxeIFpdBu7b5V9Op2Ap14h2Uu2Bkt3Abe4z6H6Agn9xWHGxFgSPyqDRgpEdZDOWg6dPXzoz2S7P4cvmcOZ1jNA+QjSsN2z3ZyTmKxJHWBPyOlM3Zi9CxA+WtBpaOQgyE5G3EgzJ20wS2rqNbUBGXZRoCuhj2ilprh6U89tGm2mmof03Bn7ClJAJ5UjVKFyGoogzD7xXqr518VA31qDFalBnR4w/EVuW7ZFkMQoUmeYAGuvv70E47wZcQjF1BCEEAEgSQw9SI9Kq7OYz4ky5i0EDN0meW+1beK49rVsl0jPAg9RPzr2sT78dzUNG4pDB27ZhbaCNNB+tB+JYE2mN60s6HMoHPr7ifSmG/eEk17hbviWBzBMbxz+lecrkZI3FlZHu5m7M8ZUrbe4CoJKgnYkbgHajPEMejkhIOmutSxnFFSLRUQ0khllddxG+vl9KGcL7JveYtaZksSZMcx+UHc9NqsbFzxKF1I+Ye7M4wi2EPqBPI6j6fpWTtFc/mgT+UfrVNq4px/dTlIA0BMeQI8tK+7W3O7vQTugO3mRW6lrxVI25JMwPdHnRDg18qWZWggCF/qnfWdDQQ4pTVtu/KOEjNpH/AJqLALcXOQlTYhXifETeVluIVQAzJEk9BHM1ZheKq3xvFyIiCS0c5PhHz9qCYRT3bO0synxH8oHkI89zQrjnEwiCIn8vXcag1XuKOABGMXyGH74bXpPrVEGdAPr++VX9kcT/ABFsz4p0Oh02mT9ax3nZXZTurFT7f6peqQ3v+IvkcQhw7EOjzyjX0qOIxSJiA1ti2aQw2yrHPqZj5V9wkG5nABkIdPeKVv442sSLbAQ+86Fd4H0FMwk+Kcqk9R6wHF2QaeKPb/M1l4qwuXBfCgMRlLEa6Eka9dTWbCrcIzW/hBggkdJNMIwQu2CMuX83uP0oyTkxThcXe86kfersALZv2muLm7ts6g9QDHtQt3AMGjPZrBBy938igifMjf5VDhvyCpwsGEe0dxL8XI8Q/NMGPMfrWfs7hrVtXuvueu+UbfT70Kx7vfbKLZKIT4wYmPWJ9hWLFqbqIEYqyA7DNmWSdpGxJ9qsy0TX3H4cpU+7qau2+OskDI0ONVI3H+qj2W7ZSVtPHiMBtjMc+XLf0q7gqWlWHAa4x1ZgM5PkPyqKXsBwq0l+9m8TJcIk7CdRA6waxkCJZjBqRcZO1HALNxGuW4tXdxGisZ/MOp61z1LjqrqQQ+hynQ6TOnoZp4W6ly5AfwkkSZaBGwB3Gwma+NpWiQG9R/mgZvH+4ShtdS7TyDKvwwxMG6CPESp9tR966RicerAI52260s9nkFtXMAKfLpz0Gta8HFx2bNz0+9W4juUGedmdWe1FCBbt2XY67mPnR7ss8uR1pexmlxxOzMPrRXsqrm6cjw0TMA8+hmvP05rNUXcN9uL0JbHUk/If7pON2edMPbUuDaDkFspJgQNxypXNweVL1Z/5DOJkO9PrX2bTbSrQPKpJPQR5VODM5jT2AtKxZhbUFCT3hktJGgGsKI101rD23xiuptu0nMCCDBB/8Hatidre7si1asokDUg79SfM0n47Ci47XG1YmfQnp0q4ZkRNoMKxMr2oEyT6kmqVxJG0+1aP4adKkmEkcqmDC4G6MOLweZrVwFScqsZYETEmT08qXcX2mu52CnIJIi2SF56xNRawBp+/ltVS4Ub/AKffyp75w00tHHsBwTvV/jLmaFY5fOBBJ5nUwPSsP4lYxXa0ygArmU+8ECfb61rvdsnNtba2rahRACiBt02pSGDZgFZmeNZY7nqep5UflQLtE0kVUEG8fWinZ3FILw7whFiJ16r+kn2qwcNWOlWHADloKUHANwQTNvaHE20XLYuBlIAKqx8XxGWPSaTMVhy5JaD0FMZwKxtNV/wfRaLz83DGZh1GHslwlsFg3uMCHYZiDpA1jTrGsedI78Qd3dzPjafblzphvNcZYe45XmCxg+01nbh4iYrWzAipz5C0h2a4mwxCqB8fh/X9Kq7acBNtxeAbKT4j/SZ09iPtUxgyDI5dN/nWnE3Lr2wjXGZTHhJnbUfWK5coELHlKifdnMfbzCQ5uGYH5R66028Vx4TC+POAFEgGNY1BMgabQJPlSzwSwli73hQOQCACdp5+sfrWztBjP4gBcuVdNjJMRHt5VxyA/MJclL+YrPxUtuI9NB6CnLsDjg6XEkiD4hrliNCTBg8tfLWlocIAnaKL9nAMM7NBIPIEAjzBiQfQigDLcBHO6zPl4hbW3cS+xtnOQp26Rz1/waEvjLMt/OUgHQAElvQ7eXsaKdoSmIC/y8pBJLHUmfaKAtgANl96b5VoA81OyOL4lPGMaq2c1p4d2jLEMqjUsDvB29/I1hwGNKINCxOs+v61pu8IzkFi2ggenIDyqy3w2IGsctaPJmRlqLLXC/CWDpbgqGk5lJC6TqDPKOfnUcdihba4A4cLMMOYGood/wBP3kGo/wAHcEFAVPX6fv1pbuHq5u6O/Z3tNh79g22W5be0gbkc3IkFdYB1MjY1pt460SBavIzdBBJHsd6QuDLiLFwNbORoKExPhMAiOsDT2qxeFQSwYgzv/nzp75VX9phbxUOcTLLcPeZQ7eIgGYmdPUUd7EY8W7jfy3uMxVZQDwqcxLEkgRIHnSUcI06sSepNMnYbHLhbjm8GYNlAiI5zmn2286kxsBk3XNx+5+owfiLdRjYgiYJ9jB+80mj2pm7f37VzumsXVJMyByHhInTTnpSqAegNDqDbkwW4M1sDXgLch5etW8/35VaRr8qluZUgoMaia+dd/wDFaD8Py+9Zbh0rjOInuUc+dSNlY0M+Qqq2fiqS7muE6pAWxUiI2mpz+lU29/35UU6SYegr3T/VfXeXv9qgefr/AJrp1SV06aTVKA/3f5+lX2v38qtnT3rrmTKLh2g+9TJJq64o8PpUrP61s2pj7s+XnNe5NOvlWzE/pVCfoKydVSnuvKvmP9kdIE1fc2P76VWTqfUVwM6pXOu2/lV6XNtvlVqDUfvlVN8an1/xW3Ok2bSRrVTXCB96qJ29K0qojb9xXTrlUrzJmosin9J51Yw8RHKvlUZtuf8AisnSoW9pAgGpNY00UGrb+w9asA29P0rbnVMS2TzH1q5UJ6D9+lSvfv5ir7A/X9a651TOVk7DfrXndxRUqI2H7FZcWohv31rjOqZu5Bg1M+dV2jqP31rXb396yZMvdD9ivVQAnQ1Yvwmq2Ov7864za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16394" name="AutoShape 10" descr="data:image/jpeg;base64,/9j/4AAQSkZJRgABAQAAAQABAAD/2wCEAAkGBxQTEhQUExQWFhUXGB8aGBgYGR8bHRwdIBwXHB4fHBggHiggHBolHBwfITEhJSkrLi4uHB8zODMsNygtLisBCgoKDg0OGxAQGy8kHyUsLCwvLywsLCwsLC80LCwsLCwsLCwsLCwsLCwsLCwsLCwsLCwsLCwsLCwsLCwsLCwsLP/AABEIALoBDwMBIgACEQEDEQH/xAAcAAACAwEBAQEAAAAAAAAAAAAFBgIDBAcBAAj/xABAEAACAQIEAwYEBAYBAwIHAAABAhEAAwQSITEFQVEGEyJhcYEykaGxB0LB8BQjUmLR4YIVcvEWoiQzQ1OSwtL/xAAbAQADAQEBAQEAAAAAAAAAAAACAwQBAAUGB//EACsRAAICAQQBBAEEAgMAAAAAAAECABEDBBIhMRMFIkFRYRQycYGRoSOx4f/aAAwDAQACEQMRAD8AH31fDKuItEQSSAvhZQzeJY0IBkcto2rYGdGAuhHsXlzs8FRbd/FrmiGLe2oMjesXFb1nIxv3QmceHIuaIXwlhPVIkTyqd/g16/bQd6zqwR1UbiUgk/8AOTAk60AHHEsfLbe+SscWDJmZPhcqjnwl0U5gse4PPmPOiDYG3iEyra71UtsSpbu3M/0cpRYO2snzrELF3D2sOMTOXRcmURplIE7lQQSTz6a1bZ4wf4gKiFgyjXJAX80HQETqGFbt90HzKFv/ALmTDWwVRfEbdtXMExusqJ5QFkxrodq0cJwndsvfMwXNKwFzBmA3bkoAnTeBWnheJxF+9fVbUgjJcYDKoIEAgn4Sw/pM+1W2uECywLISIM+MsJA5GZBPn0oKA4YzS+73Iv8AvuZsfj1dWtMoZSIAa5liRupHxPHLkRWLH8KVmZjKIs2xlOsIFIJ01mTNXcUypbYZUQlpWRBJJ0hdyxM7bmtvDLoa1cJ1zASMwVtoBg8oX71yMCSIeYttFAAn/Upw9lGFi4Lkd0rSddWliCDm1AUxB5wKF4t7Td9aF4d4DIOoJedZCmDvAI5T50228RYZVRygJWcylRmXmB/cRy0pV7RYGyMXae0MmjZyW+LWAd+cH6UwECT5QSo5hbhtkhJ0OUdR9t6H8GQ21ZWUjxlpPmB5dRV3fLbe1OivImeZ+HX1G9EDYS4cmgzaaEc5286C+IOwcUZTxLiNq2hFrK924o6xCyOYEGem/OoXu0P8gsLIJEW1hp38JknpOm/w+dTw17Dq9tWujOgZVB1PKRI0kR9PWh3aHF2LFhEk3BmEgSuu5k6RM8qYCKmMrAmurksH2wFm3aVoAjO4Ovi13jXQEfWt1sQylbgeMwYb6s2mv9UZfLWk/D9oVClFtILZIaNeRB5+gpw4djrT3LKJHc3LZzTIYMsACQYKgkaRy50LVCxu1VM9u0wtlO6WZYqw3GSMw0MHXfnPpFEeE4p2Mkd44AATPEAgtEjWAuse2tfXeDWc7ZWJyqwyQfET8RHKTzkjQc6vwXC7DW0N8kOpEAQJ8MfFuNYgzyoaHcd5ze2uPuZ7vEsX3jZLKC2jLaIIUyqxDEkkQrsRtsPWqLuPZDcRyZCqoyqMpU6yzc/ERHp51f2ixX8PmXK4RlDZkB8SruS0gyx5899OQ5eBXsTne3dFpGOmYMWYCN/L7eVY9AXCxtyRU3G7mP8ANuMc2WZAk7ydNCSoA16k1ixItW0V0vHMzElBHjYxmBA2BMTpoBQ7Fdnb1iWa6rhdYgzHOCeYo3duWrRsjKWZQAQJHdhtNZ1MiKwU3IMXkfIOKlWD4tdFy1aLN3LEgN8IaZZoka60TbhVtntHvsiG06tMHK7c43kSI051DjxQLhzZskQe8Cg6HUhiTqM0wdtZ9ap4fhVxJC20Uh5dLjeJTEEEidxA2OwIplUbilXddjkTTwns4xZWss4NgtaU3DBymGBHMzoNZjSgmN4WMstoXuBwfWduvh01pxzALFrOpbwZVMBrgiH19fLalfiGHdFsKYMhpgyNDB8xqNvOuFzMgI4aacJaygeQ/SqrzACANeQr23AB5eY/8VixuMZCGUFmBEDmTIjltQfEH5hm/eudybdzISWW0saQqANrrJgyfWKHq/duSxS2EvQRJLZRlkrpE5SAFOpAJoReuXyt4XHbMGVrYhjJK5fDpoxJnXeK9ON7sIio7XcuZnbQMdc8iI0YaR1IrlY/MqOM8fmFL+Gspde7ZtnI6lHaMsN8WUZtASI2AqvE8SHhVwkaQBKkBVyqGIYz9NvOhfGMaLq21NpptgMqoSACRuV/7o19pFaeBYMNce/eVgCCi2zJgDYwdQJESeuk034ETXJAhPgOZ8IiG0rzKksVn4yc0kSFgQF3kDrpZhcCTc8dzusyjKmU+EADNqPiOYAagxG9Z+C4O1k7pmaB4epadfFzP+Yo0vCVceC7eVkECG1Czpqdx6zq1LfnoxuEsq+7uJHaDHXAGs4dM9lPEzssnUS2p2QxtzgeVG+AcSthe7u3AjC3NtXOXxnQECZk5tuYAoRwDBXEDW3dHRlUKAAYGumaNRlge9T4/wBn7V0Fg2R2PKfFoBtHP9DRnbtBkwd95UjnuEOz5e4FS80XIChWIkekbmZM/ereJE2iXu3O7tKSA7SQTBABABgsQYnTQ0Fx/ZG2+SLgBhVYtqSVG/rFbOGdl7gGV7j3rJjNbkkEicp1nbUct6EuqmNxlm9xFkxutcZt5LfdK7pc1V7a+EnaSZ+9YLmPN0uot3FGolwADy011qeGw13DWu7KFN+7BbaSTAImI5VgF92GQSXg7anqPepdttKt1LM1nCYm7FshbwUAM+VSyDMIKjUiMojprQ3iPCXTFvbR1guqurR3gTdzB2AE6b+1UYjs47Re/mWrkE3CuYHNO5caAnTn9q8wHD8fevgW7XfPvmZs0LsA92fmTrVy0RIcjG7qGuK41cNlNkqwDFTIki3AZSu0GRl9C2lfYfs6MUgvvedC4nKgAUCfOqO0nZXGWO6uYgWRbJJPdNIEAQDmE6ydq0rfw5tI4LQbeVSGIGwHwzoftU+WweI/CQ/JEA9osP3F6zqXtFgIO8g6aD1ou2MZDeGvht51gHVxniSVMQYPzqFzEYdWso0zmlMxzax1O2+9FWOUFW+I7+h86PFyOYnOfG1iBuD3cQ16LyiRb+MASxMFisiCDoNo0FasLczYi5dxdvOFByhR3ikkqJWBDR9KZbXBrrDOqSCoKww1kT+o3rcnCilpm8ANsQQsGdYIJ2kEbVuUAKZmDMxYA9RX44lm7NkWWXwyCEAAkSII2MVg7K4vu8ILdy1nIuF15QJA1OvMHSNjvRM4t2L5wRJ0mNfLTyoxhuFW7dkXLjFu80ULAAHmY1I10j3pOE9g9SnODxt7i/wW/cZ0t3Zs23zlnIgKZ/lwRsGGhqt8VctG+bOY22ZSn9JcZ105xoDB0+VHRhCbqiypJyE5TGnI6nT517d4ViFRVe22RJYyRA6neBvNPKK1EGSjUZEJFQVgeNMy2xibLEIrSwOmYKYGTMCeeo5npNE0Ju2w63Xsyc5AgtB8UE66jyrFw67buEoXVRmBjTXUwF01/wB1l4pixauZbSqvPIzAZxrqPcRSsxBFCU4FydsKl+Jthi7d7cbMSAjbCdNokVj4VjbiXbudA6tcZVMMHOxYsdLcSsAaadaC3OPRcU3AEAP/AMtTJYz9PU0Z4ZxJLymJENJnczJ0HSesD51uEbQSZmcZGraOJXxPH4h1Cm29tbZzHKUfKoBymSQS250IiNq3YztXZthe7t3A2rp3iZRBAAAM6QN9/rWtcMrqxVxL9fYcp5VXiMMEbPcTvFZQgFuGKmTJMxG4+VEXWrBi18lhSKiX/wCpLgc3HggvnI10PKDOgpgscQS8EyrICiGmJzSSMo2AYHf/ABXuM4fbdb1q3adIBAZwCs+RGsaVn7M8C7qyA+Z7mYNlVlSNjElSWEzS/KK5hvjcmGO6EDwmPerOFYhbF9bmQsRMKSYkgiTO8TUMfdS26K9ppPhRs4A138MEEjpPI7VRxDELbGbUkbCJ+ZG1auQXEsjdDuH+I8ezFmVYgHTnJy7ER0FL90vcuHvSCQCQRyBLTGmhJ36wKFWuIuZJTwTJ8MHr760VmQ7A7iB8vTqTT0KtyIjKcqCj8wXZ4V4bP8xxmDBlmRtKx08xrqBWsZ1s3EAQie7DR4oLJqOUggx5E+UbVTxL0Uff28qglo5V6lpP1PTXWKPYLuCNVlC7R1/EyJgjabLhyFKxdLXR3hLwy6MTI8IPzmrOJNexS27T3BaW4QSyBsyhUJ16y0bz9K0uk94dNdB8o6dakLMMPJfLn7eVFQEX5WvmcgwmKZTGZgF1ABO+3KjWF4zeZWtm4WRlMjmJVh4WiV6mDr86VFY60f7O3st+0ZMZ1Bjzlf8A9qE9R3zGzsPh7+NvraDMbaoWeQGyqCNZP5pgCZ56Gn+/wo2xasKIDAMNSDJM+JtzzB15cprT+EPAmw2Hu3LkZrlxtf7E8I15yQze4pzTGo5DaTyES3+hSnQNKMWQpA2J7Mh7SrnGYDxSNGM6n9+XShnZ3sqbN0MYAUyAOZ5a03HE5x4VlZiSYmN9Br9qw3rxWUDZupMADyEDX/VcMYu5nkbqS4hbS/be3eUXbTaFW2MdOYM7HfSg/Y3hFrANftWmzC44dc24WAuQtzgzB5z1303ceWbIBlTWGkSSI/L6H9zQI8RQ3wiHxJJMchoDPn5eVMsQSphjtphBjLJsq4W5uobTXb9xXOB2ZxWGsIrWydNQDmAMk7r611ax4tTDaQQddOUHmPI0I4jkF5baC4Cwk5fhAmAWnQTB26UtlBhoxU8czlfFeyeLe7bcW2MDWPNtt9Nq7DwTh9sWLff2ULAc1k+086F4rBMNRmIg7swg6QdCdKhffu0EOxYL4vESNBrvyrVFcTm5F33D93idu2VVUy6wQgmAFMDQQNYrJg+EFrFu0QFWSXynU9NgdRQrsXdF1XctLG4wyrHhCwNuesk686d8OSWIB0C6RvJ+1cVB7g8iJS9jx35ktB28JAPPQ7eu1NN3g1tktowIW2ZABjyqy4HYkayKy4gkEZg5EMfAxGukTHv6Vm1VHEPczHuaHsWLZBFtQw2MbT08vKuV9oMHjrt97N661yyoa4WAyplVSVlRoGkBY96fb+L0RTIaFmTJGgmTzM0GxvEgbV0AjKUdY9iAfnQZMiIAD8wsTMrWOZyZmd9UAbqswR5g1k4oWuQ10OIES+uknmNxqaMdmLltMQpvAG2JOpA1gxuYOusHpVePxZa4zH4ix1XVT8tKGeyeeDABwaoRldHBAPhBO/I+Y2q25iNCAkx1IH0maPdmDbTEA3LfWSsiQSJA5j/zRTt/ibUILIAUHdpMmNSFOvQdK2+aiwCogng9wW7Fx7KXbhkIwBEydZFsanpMk6Uf4FguI5bl57Rt2xEB5zHYzl/pjfQe9avwjwYuOzt8Y1UmNvh+hH1FdZw95HlfhIMa7H/t69KLxLPNfMwY1OQLjrgaLjhs2wA5z0G3SmHsl2XD271+87nNcOUgxlUGNAQZjz6UTbsfhVdnR9zsoBH0+1GLFxswQhe5W20hRlE6BdOup+VLGOjZ6mPmJ6ivx/iWFwX8rEXCzHUBVJYjk2nw+s9axcL4iuRXt946XHOVgvnHinaIj2qNnsyt3ieHa/lez4hBOjEKWWV6TJP6009tbDW/5ttdICmNIPLSDpy2rHxAL7ZuPMWb3RM4tjRdzqA+k7rA57GhfDsaq20R4zAiRruOUg7jStj4tykfngxOuvLSB8qNcD4ldWzbtnUKBsACDzkgSYOlDifZc3Nh8vECPxZMpYxqI5+Y6+VQfi9uVMjQGND/AJ8qcr/bG5bdU7lHGmuxYH00B1qWN7cn/wClhhpuW1G39tP84+4K+k52AIXvrkQBh8RhYVblwhiQSMrHUmRtz1Fa+O8PFgG6G5CRzjNl2zdT9auXtuDfW61o5RaKMgYZSxIOYA+WmutZMJxZbV25euWFyuSoURmBJD6gyPh6UJzr9x59Izjjx1/Y5/icMvcNfwtbBdXmCBMatox2zQJ9608EBe9bRDDOyqp6EsAD7EzWnh3ELowlxLWndmWI3hjp6/m+dafw6wufHWyRpbVn9wIH1I+VO3UDfxPP2gkAT9IY491aW0v5Vj1gbn1OtC+E41mnuxAXRnZef9K68uZ60hcd7Z4mx3atlcM4QMR4gvWZ1IHUV1LhOCW0nh1nXcb85B86xW3C4TJtM8sXzkylgB/bp9ZPOhOIvraupbhSHmPEc4ABObL/AEyAJ6mjN64Dy/8AxH7I9qDYLDC211pVmdpzZdR0GYk5oAHpRTVrkmCO1GK/h7GJvqPGEIQmTDtCgxtpI+Vc/wDwkVWxjAzm7ttZ3BiZ6mQNa6N2nwLYjCXrKEAuoVC2gzFlgk6wCT06VzX8Jg1vibI2627gb1VlXf1mi4qLN7hOvWL5Q5flVBOfEi4yhQqkZgfE+0SIEBddOpqziaAn7EVVauc2Hkd/3FCRDU1LcVixGWd9qCcXJt4W66yCFMHqev8AqiQwxLeIqEB1gnb9ajxnKyZMvgOkHmK5jQndG5y3s9h8Rbui9hbj2yGBeBKnrI2k7e9fofAYnMuwBrm1pFAAVFUDYAU8WWyJaJ5oAfWKnwZd5Ims4boTPxPGRjLahQ2g3OxIuGQPIJ9alxbHeEkDUfbWryqZ85C5ysZ4E+mbcDyobizJI9qoAnMwNVF/iV3KQxBbUEgcwCJHpHKlTid26EK20YKZnQkx8qcMeni2/wBVlqDVUXG4dRuPUBE27f7nLLhlARuBt1HP/Pzov2SY23vYiJWzh7jrzGYjIgPu30oRiBlLgbo5+5H3+hqm3fiQpZQ3JTt1BH5l5gGqFnqt7llIcxuQv/flHy/QVSX10+f/AJ1J8z5aVMsAZkM3Ixt7naqkXMYBnXxE/p5c6IRZM6J+E+IYPdja3lMeT5wfqtdsSyj243B+Y/3XCfwjxIGOe2fhvWT/AO0gr9CfnXYLeIZbRCauAcoJgTyBPIefkab8TzMw95mbD5i1xbbuWT4kuKQY1AhucxpQDH45sxWboJuRly+HTnMTljz3pqwmAuWk0uZ2PictHiJ3PpyA5DSgfGVZm1I13C6sT6A/ehIscwQwBNQLbx5FxHc6IRAE+hPnoTT7cKXrRS4Rr4TzkToR57GkDF4cZojb3j32mj2AxynDEsY7sanfbbz1GntQggHbM+R9y3hvZGxZuZge8I1HQdPepcO7HhLzPccOpYtHWdp5fvzNfYTipGXIA+YFvjy6eGI013o1gMf3iKx0PSZ0Pnz9a3avU23AuDu0fZ8PZBtz3tuSpMEmdwRzrm19LxLTnM6EgGD9Na7TEyfKuacaGXEXRH5vvr/uptUoABl2k9UyaddtA/zAGEwkt/MW4F11CmQY005iaIcSNt5yrdzkDMxtmDG5VZ8JMCavRwanUq5ABUc/reR3DkdTl34a4S3evXEulRbAR2zNlBysdJPWY96K9lrtr/qWN7lVS3DC2EnLlDqJEkmDE+9AuzfDbT2czpmJYjc7A6aVb2WbJxMpEBsygeUZh9AK9BnDBlHc8jGacQn+IN2Gw3UFm+RSu/4I5rSkDxED09fWK/O/b+2WxSKPy2i3tmg/pXYrnbTB2raoXdiFAKqjRIEeJo19BWoyhBZj/Bkyudik/wACauNYpbK5i4Cj4nOij350r2e3mCZ+6DsCYALKVRvfkPWJ8qycdxq8Uuqiu1izZTMZUCWYwNM0AADckmlzjHYy0isbV8uwEwcuvTbrReZZjabKpphRnTuKYJnwOIAPiuWnyMDzykgiPOIrnn4Y4BUui/PxqUXzBgk/MCqezvbu7h8CUNvvTbkIWaAFkaQBJgz9qwfhhiD/ABJXqST0+Fj7a0RN9GcLxj3L+4cGdrxFuVBFBOK41bCG4wOSNhvPT50fwrSoFAe0WEzNazAG2LmZgf8AtaD6TWsaFxarZqJd3tswYfyQV5jP4vtFMC8WTEW0u2py7EHdTpoR11ofi8BghmZQgLzHiJ+Q5a1k7JYVrdrEIy7vmUjoBH1qfyblIjMmIqIbW8eQNdIthGtJMHMo99Bt51ysT5/KsJ7Q4hZC3WCA6CAQPmPpUmHMMRNx/p/p2TWFglCvudX/AIeB1oZiVhj8jSA3bLFxrdB88o/xVP8A6vxQ1zp1PhE/Kqhq0PVy5/Qs6GmZR/ceceYUj8xHLl6nl0oKb8bmlyx2hv3rgF25KtOmUATy2HpREj9xUmozByCs83XaPJpHCP8AV8dRG7Q+DE3ehYz6GD+tBr6lTv5qetHe1t1bd/x7OoOx0I8Oo6ED6UGwV0M6ohDZmAXyJ9dqrxm1Bla5l8YN8zzus/iAhuYPM9RUxajQ/EeXQcyY26AUdscBdix8MLMmd+QA+VLvErhQkaFgfce9GpBNCL89fuEafwzQtxG2+yrIaOjKyj/P/Gu23AUc9Dv6/wCDXH/wuKsoEANnYMevh0+QaK7RYuZlAIlwB/yH+acshyPva5RisQcgkiNjGm3pQl3UDwgKdp5+3T1rfjcM5kr8PMenLqD51ktYTJJAIP8ASYPyJrTBEX8WYOm0a+deYO4JZCNLgynXnup23DRVuOTwtnBUhp0EiPpGpoaCg/qPtH11rzdQ5XIDOYkNcN3sL/LTOJZVgnXeIO0ETVGFx7o65YCKAuUHUKNNJ+KOorbgMaHXNy2Yc56+p/zWLGW1knaeY29SOVXAgixC3Exhx/aS3ZXcO5Hhtg7+Z3gedAeMl7q2rzBQWXxFdploHMyF586H28IFlvAZ1zLGvrROxat3MEWYhShOU+esA6yQZipcpL2p+IzIgGMEQJHnU1J61laOo+te6dR9a82zJYq8P4UtpAmpiefUztW/hPDEGItvkGfNox85E/Ki5sr51K2ApzKfENR60/yEman7hB3anhBOIS9EjIUI/wCSkH0jN9KG32knbcx/qjlzEm6659DqCBI03n1rZw3smyol7FKVQ6hNidozH8sztv6Ubq2SgJ9d6TqcOmDu57qvzB3AsMBbdrtqUeACw0MSRHMmemle38TbLO3dqHnTTYAADWB0olxniTMdVCqrqiBdgMhMxy8ULQLDYa7euhIU66BB9W1OlMVK4nnarUeXIcldwbieHhSE7tlUkAyCJkidfOaYuHWhYym2MsfDz9o511RMCuRQEVjAE6DoCT16xSb2k7F3reNt49Lne2kuIz2iIZEUie7jRo3jQ777U4adr7kes1i5wlLW3iGOEWsfkBuYewZjQXDbYDqRlYAjpWjGWLl2238hkysRqwIIG5GkkdNKPNxCfggztPP0Oxqi9jruoNqQdNCJ+9UkcVJjmBa6qc0xN4B2hAFAhes7660Y7P8AC3vWIW4EDtrKFjAj4SDGu2tYMT2cu3LsKXCj8rTp7U68Mw3cW0tgqMu5Y8/QUjHj55jMucEcRZxXZvEIGIUuAYGXn5gbxy12NJONwF20SLlt0jfMpA+e1drXiSoABEDnt8hWTGcWDA+EFI1zDQ9ZFBk0qkd1K/S/Um0ZO1bucJxtxpVFElv9VPEdnr6IzEeZIPKP8044/EYO7ilVFW0wVlHdgCZjWYgkRVGLwS+G2b98xLEkmSNIBMQRv50lfYKEo1uf9VlOQivofUTezaXnLBEZ2tsG8Ikgbj7U4XscqNka5kfTwMQGE6iRO9ZeEDJfc2IGc5TnkAkDQBognn70qdp+D41cZcu90WJcOrKQwO0c55RtRDCrsb4kWtztlxIrdrxf4jnx38L8binN0NbSFChbjHMd52BA3oVwf8NsVh7ve3xbyIZ8D5jpsYgefyrsPDO0gvW1uqPCRqv5lbmrdCDpWjFXLN22QxXcEBtNRyk6GrQKTaJAtAgzmN+xdyAd/qWJ+FQcoiBAH6Vz7tTw0tiG7lGc5QWCqWPrAFPnGMLdS7GS4d8sAlSOUEbjypm7LcBW0f4m8Mt1hGpiF9Ov+qnwqQ0rzMpWct/DTFG298ExlytHmM4IPTkKbLH4iXwB/JtkcvE0j3AroX/T8HdZmayhdtC6rlJGuhYROpJpU7QdgFAz4JiSN7TGSf8AtPM+R+dHlGQElOpR6YNGXK6j56+oGX8RsaGLAWCP6cjfcMNa32fxVvEEXMPbYxoVcgT5gg6Um4u2UJV1KMphlYQR6jlWZnHX2FR/qcg7n1h9G0TCwv8Ag/8As1ca7a4m4xGcAHcAaDnz3P7isXDu190Mq3YKkwWG4HmOdMnDMNhe7VL1qbhBbMLZMgydHG8D7UH4xgbFy038KpzAzqGEyY3bl9qfaMPcOZ8dq8N5WqgPgCG7nGblm7NtgQAJB1DTr/jWp3O17f8A2ATzhtPqJB8xQHFt4j7fYV9w+x3txU6mW8lG/wBNPcVEmbIhpTPrU9L0f6VTkXpe444jGlrSuVCFlByzMe8CaXcHxlmLKSMqqWt6QZWWgndsy5hr5RV/abiIHgHPSKBYKwXJUTOViOphWOg9qI5Dcj0OgxviZ3HHx+PzG3P/AHCvVf8AurNhkJRDA1UfarO7bpUpufH5V2uV+jNAf0r3vPL6VQc43j51LMfKmxcZ+yHDDeud4VGS2eY3bQx7b/KnvHYNLqFHEg/P2864dY/EO7gcSVVRctaB7Z0k82Uxow2HI/Z/7OdsLOMYtYZyAQSrqQVJ3Guh25E162BAqD8wwahjB9kbFt2cy6kQVfUeZPWvMHas96y2raWwupyrlk9ZjWPpX2L453hdEBAWBJ5kzy6CsGGLksg/LofU700AQmYnuMykBZ96wYviUsAOk++v+KVuN8SuBiqtdHhMC3GrSdC0aHb61YMWq4iHaPAo5zOu0etduFzCtAGEsKTbvXLTibTHPbPQHdf+J28iK1W8OZfxGNMoBI011HX5VTxDGotp7jctgNydgB5mqsJxXQbMp1HLfoeVbxcI2RdSq8BMhiGGmutU3sVGUC3bYs0Asco2J6GTptQztLxhhetrZLqfDmgA+JmAUMTOmVXMAToNq0cXxSOAAmYgyARz15e9YTdgTtm2mb5k34tZW3nuFS0kZbfwyGI+OJI0oPxLjSuAkmWmYBgRynltWfD4i3axNjvAuUN4tgqzIHloxmaO2uyyLKPdEZQDurBgTJHUa0t0LUI5HVeYH4twizawyXrFpjdzKblxiXKjXNlk9YnbQmlnF8RJYAKskbiSfl1rqeMHdKD3ihQIAG59daWnu2jczC2D1eB9t/vQviszF1DdHmVX7xtYS2sQcoJ9RLGf31qzDcVt3LiK9sGQAZjSROnQ1HiCJeGXMNN+n+6wnD27aFkAznTNmzT115VzAXzMDjaQYW4XZ7jEOUZ4dfg3XSTIHWDB6wKN4YNDNMkmShHhj+2kuzxtBftBmAYELBO+bRYHPWmzH4wWbbORKx4R1bYL6ljHvTQQRY6ix9Ceh1zFhnUHdc7AA+Q5enpU2x1pSJZATsXzOT7a0tW+J5ry22VdSQzBjoygZ4EaqHOWZ39K237jW2m04Erl2zazofUV18cQilNTRkS7nA/nEiJhFIEfQR6mp4XFohOXWNyTP/u2Ht7TSxxVsR/CXGDkd1aLAQAJVSZI2Oo51z9u1eJe0bbXAVYQfAoMeRAkUL5Qg5lej0DaknaeBHnjvHsJibjm4iNl8KmOQ3IO+pPyAqfA+z9q4A9nDggn4zqB7t+lU/hl2KW6q4vECVB/lWzsY/O3UTMD36V0jiYCJIgEAhQNNSI+mppS4t/uaP1GoOBvFiYkCc548rWmdbUNpyGgkawNPOljieOYTCyVAJUDoRvFPnabs8MTbVkcJcURrsRvv1nnQ3st2XNsu1wh2IygDURzJJ5msOE7q+JJ+pG2z3F65at4i2qqxGkgxJB/p21MHYeVa8Fg0wqlgSWYasw1jeAOQ0o5xq8bJAVVSZho1M7hV5ebGl3jXDr7YW89oElFzOCdQv5o6nKJ9JjlSnw88S/FrHbGMZalixicWty4zmdToI2HIVbgMYbVxbg3QzHWNx7iR70Mw98wNNCPejvCcncX8y+I5AjwTBzSVMAgT1kVJR3T7Dci4AoHHA/o8Rmx+GtpcZU0UHwieW4+lZ8o/qNRs3gyqTuVE/ID9KnlBpTcm5+bZ1K5GB+zJCauwx8Sg7TXmtfMpIjSiEWvBsyHavhS4hPFB/ujVR5Hf22o/wBnOHLhsIhtj4j4fbw6k89zQGxcupoyNcTqBqPWt2Ful0ARptg7HdTzjp6GrsOSjzPRdBk9ywjYuZTCCXP5h1/WKwYok4tQpBKKZYN/aoIZRt4mJ84HSrMFjUUwLd1zOmaEHzmp3cUzOFyAHSFXl5ExNW9iTj2k8TWiTHUGheLCtiFVs2ViASN9THzrSMRqI1jRjynpWO+hM3M0f0xv60rUftgLjLcCYHVwXLXC6qSEnSBtt15V72e4yCzW5HUa7E7j0P39aw4TBX8WWW3CWlMFzz65Rz9aCdouD/wzB7TEEb/vmOopCttbcZ6a4RlHjvn4j3fuqHDm3LAQGZdR6MRPOqbvElJjQHmRzHnz+VCezvbtQgS/y0g6j1DcvQ1fxDtPgGkBWmdwmb5Haqt61dyU6PMG2lTPka010i5bW9aK5WRtiDHTaDRq12ptqvcw5CKMr3AGIGwVm3JHInUjfXUqHDuI2WuMED7TLgLOvISaLvgVKtkA8Wp8yPPlSDnpq+I19LS0wozXi2uOVYaqTqRER7aV8FyiZAJ0HnoTA84E0t8Ox1tLhW5dbDuN1uCFP/L4Y9Yozi30S41yybaSZV9WLKy6fPSnAg8iStiZWpp8QrAFIEkMudZB13ynkR9xXtu+St3NBBYaQBG2wHkKCrx20qd1bUs+YwFMhZOgLHU6dNaz3cXiJXMxUlx4AoAK6bMdzy1IpWR16MsXRZGxkjqX8Q4alzE4W5lAcXVkjcgEQP31roeOhdSodCQSp2DDY9QeYI6xSfjA2a0yIXZGzwsctpMbSR8quTtdaIOfOp5qUn2kaFfkfSh0+QDGAxk2HSZcmPei3/EOcL4VhSGKuQ20XPyrqQARyknXczrWtMPaQ+K4DzAUSfmdqD8PvWcSf/h7oFwa5CdfbmRV38M4Iz5kbrEj6aiqQw+It8bhqYG/zNvaLHJdsXLOoVkKkA6wfPrXHsVhWS/3CgkyMpPMHY10rjbpaNtGdC9zQQdx1PvApF7a2irK6oSMkFgDA15n3qdzuyhT9SjDny6Y+3gETuuGxIw9i1bWALaBR00AFZr/ABPvMpaBAJPQRpPpXB+CdtcZby2lud6p0C3RmgeTTO3Un0rsDiVRzEADTkSKr6kO7cbM38Vu5otyRI1Ij23BFVHiYthUUFzrJVehHIbDUe9DsdiFl2uEgKudmHm0KoHVjMelZiO/C3bYe2oWVEwYP9W89fWhZgPmNTGT2OJv4jxgB7IJZQ52IgiDGo2EMtM4vWLdls8ZXBBHN8wgiBvI/wB1y/HcDvHZlgbSxJHPmOv3q3DYS8om5dk+506SeVIbUVHrpgebgPtRwoKVNpYCgKFmTl/L7gaGsuAs4hNUzrO8NAPqJgj1pi4gpuI0jYQD16Vj4RjM9qCfF0qCrsz1tN6jkxIcVAgfcuwLwiyIMRGnL/VWZgd6gbYrwKKmM+dzuXyFvszYzkbCvldqoZ9dCaq74g+YoweYHEMYzi4tDLGXKII/z70t8A40rYy4fhDoSehYQZjrE0/8cvhmhrYM6zpr865j22tdxiLV+2oXMCsDqP1IP0r1PDQluPUAkCof7QcR7v8Am2jqCA41ysDprBB0PMVkt9tBlgWAp5kXDr+tKmO7SFrZXNqf/wCv8feseFv5tAZ9KSWdRxPf0mHT5V25V5/xxH3AcZt3XAZcg3OpMgSTrMAaanSiF/Gm4csge/6eVL/BOFc2JllOx2Hn1rXcwHdEMnxQRJ1mRGvlz9a5XLEbpJrEwoxGDqNfDsDcRTqkTI8XzmRNJHHL03rlpyJGhM6CQCPuK6RhcPmUMlyUOszH3pC7T9nB/HNdZwbbBSU5khcupGw0B3p+VFVdxnl4dSVaz8RFFwTvRngmAe8wVBPUnQD1P6UYxXCbLJkFtVE6FRlIMRvuffpRvsFgCi5D8QJk9dgD6RUQKv1PdwetWpoe6A+Idmbtt1AdYYhTBIIBPLSjPEcI2HtFrVzxL+VzII+4on2istmQiAc4AJ2+dKnEL97EP3IBzkwQdMoG+boBz/8AFMC/Akeo1bZTufuGOF4mxjrbLdtAsBrIB35qdxSB2g4QMJdKNqp1Ro3H2kUw8D4ZfwuJuEuvdxE/1SJHh5EN1/WmC9eFzVjm3iQNNAdJH7itY7DUXi1W0EjmLXYXBLcYkchTVjOFC6wSAeZ9BS5bsvbxTNZQ92bWYhBAGUwdBz8QMDfWivCe0ku500A+W33j51lXyJx1XlO4w3xHBqqQygg7zrNc/wCJ4fI39p1U+VNr4i9izFlZVdTJgegJ50sccxMB0ujLcQ/DzB2iPOftQtjJHEt9M1ww5NpPBg/XQgxHMb+xrfhrt+6Vt97dYcgXYge00Kt2L5Ei00cpgfQmaO8DxioozAhzuCIMfv8ASgCv1PX1HqOl2llotGizwC2bYGXXQ5jvI1BqgKZKtvtW2xxghclxSkbgiD5aHYUA4tj2a+vdAsxGq6fCOZPLyphX6nzbv5G3NzKDwK2jXLpRFaCq5REzuY28vnTRwridp1U3LyqFAnM0EeQBM1lwl23dU27nhaIIPypX4xwvGYSWsxes76qGZfWBOnWqMWb4MnyacN1HC9i7dy47SrLnzKJ0yhAo056Zj/yPWlztX2yGcYe0pJDDPBI/4yKScXjLt2SxGvMb/Pce1TwNjdpkgbn5b0LEXcsXSuEtuAIZs4y6xgXWBPmco9idqa7XCibQP8S5bmdMv796VuzPDGxeIFpdBu7b5V9Op2Ap14h2Uu2Bkt3Abe4z6H6Agn9xWHGxFgSPyqDRgpEdZDOWg6dPXzoz2S7P4cvmcOZ1jNA+QjSsN2z3ZyTmKxJHWBPyOlM3Zi9CxA+WtBpaOQgyE5G3EgzJ20wS2rqNbUBGXZRoCuhj2ilprh6U89tGm2mmof03Bn7ClJAJ5UjVKFyGoogzD7xXqr518VA31qDFalBnR4w/EVuW7ZFkMQoUmeYAGuvv70E47wZcQjF1BCEEAEgSQw9SI9Kq7OYz4ky5i0EDN0meW+1beK49rVsl0jPAg9RPzr2sT78dzUNG4pDB27ZhbaCNNB+tB+JYE2mN60s6HMoHPr7ifSmG/eEk17hbviWBzBMbxz+lecrkZI3FlZHu5m7M8ZUrbe4CoJKgnYkbgHajPEMejkhIOmutSxnFFSLRUQ0khllddxG+vl9KGcL7JveYtaZksSZMcx+UHc9NqsbFzxKF1I+Ye7M4wi2EPqBPI6j6fpWTtFc/mgT+UfrVNq4px/dTlIA0BMeQI8tK+7W3O7vQTugO3mRW6lrxVI25JMwPdHnRDg18qWZWggCF/qnfWdDQQ4pTVtu/KOEjNpH/AJqLALcXOQlTYhXifETeVluIVQAzJEk9BHM1ZheKq3xvFyIiCS0c5PhHz9qCYRT3bO0synxH8oHkI89zQrjnEwiCIn8vXcag1XuKOABGMXyGH74bXpPrVEGdAPr++VX9kcT/ABFsz4p0Oh02mT9ax3nZXZTurFT7f6peqQ3v+IvkcQhw7EOjzyjX0qOIxSJiA1ti2aQw2yrHPqZj5V9wkG5nABkIdPeKVv442sSLbAQ+86Fd4H0FMwk+Kcqk9R6wHF2QaeKPb/M1l4qwuXBfCgMRlLEa6Eka9dTWbCrcIzW/hBggkdJNMIwQu2CMuX83uP0oyTkxThcXe86kfersALZv2muLm7ts6g9QDHtQt3AMGjPZrBBy938igifMjf5VDhvyCpwsGEe0dxL8XI8Q/NMGPMfrWfs7hrVtXuvueu+UbfT70Kx7vfbKLZKIT4wYmPWJ9hWLFqbqIEYqyA7DNmWSdpGxJ9qsy0TX3H4cpU+7qau2+OskDI0ONVI3H+qj2W7ZSVtPHiMBtjMc+XLf0q7gqWlWHAa4x1ZgM5PkPyqKXsBwq0l+9m8TJcIk7CdRA6waxkCJZjBqRcZO1HALNxGuW4tXdxGisZ/MOp61z1LjqrqQQ+hynQ6TOnoZp4W6ly5AfwkkSZaBGwB3Gwma+NpWiQG9R/mgZvH+4ShtdS7TyDKvwwxMG6CPESp9tR966RicerAI52260s9nkFtXMAKfLpz0Gta8HFx2bNz0+9W4juUGedmdWe1FCBbt2XY67mPnR7ss8uR1pexmlxxOzMPrRXsqrm6cjw0TMA8+hmvP05rNUXcN9uL0JbHUk/If7pON2edMPbUuDaDkFspJgQNxypXNweVL1Z/5DOJkO9PrX2bTbSrQPKpJPQR5VODM5jT2AtKxZhbUFCT3hktJGgGsKI101rD23xiuptu0nMCCDBB/8Hatidre7si1asokDUg79SfM0n47Ci47XG1YmfQnp0q4ZkRNoMKxMr2oEyT6kmqVxJG0+1aP4adKkmEkcqmDC4G6MOLweZrVwFScqsZYETEmT08qXcX2mu52CnIJIi2SF56xNRawBp+/ltVS4Ub/AKffyp75w00tHHsBwTvV/jLmaFY5fOBBJ5nUwPSsP4lYxXa0ygArmU+8ECfb61rvdsnNtba2rahRACiBt02pSGDZgFZmeNZY7nqep5UflQLtE0kVUEG8fWinZ3FILw7whFiJ16r+kn2qwcNWOlWHADloKUHANwQTNvaHE20XLYuBlIAKqx8XxGWPSaTMVhy5JaD0FMZwKxtNV/wfRaLz83DGZh1GHslwlsFg3uMCHYZiDpA1jTrGsedI78Qd3dzPjafblzphvNcZYe45XmCxg+01nbh4iYrWzAipz5C0h2a4mwxCqB8fh/X9Kq7acBNtxeAbKT4j/SZ09iPtUxgyDI5dN/nWnE3Lr2wjXGZTHhJnbUfWK5coELHlKifdnMfbzCQ5uGYH5R66028Vx4TC+POAFEgGNY1BMgabQJPlSzwSwli73hQOQCACdp5+sfrWztBjP4gBcuVdNjJMRHt5VxyA/MJclL+YrPxUtuI9NB6CnLsDjg6XEkiD4hrliNCTBg8tfLWlocIAnaKL9nAMM7NBIPIEAjzBiQfQigDLcBHO6zPl4hbW3cS+xtnOQp26Rz1/waEvjLMt/OUgHQAElvQ7eXsaKdoSmIC/y8pBJLHUmfaKAtgANl96b5VoA81OyOL4lPGMaq2c1p4d2jLEMqjUsDvB29/I1hwGNKINCxOs+v61pu8IzkFi2ggenIDyqy3w2IGsctaPJmRlqLLXC/CWDpbgqGk5lJC6TqDPKOfnUcdihba4A4cLMMOYGood/wBP3kGo/wAHcEFAVPX6fv1pbuHq5u6O/Z3tNh79g22W5be0gbkc3IkFdYB1MjY1pt460SBavIzdBBJHsd6QuDLiLFwNbORoKExPhMAiOsDT2qxeFQSwYgzv/nzp75VX9phbxUOcTLLcPeZQ7eIgGYmdPUUd7EY8W7jfy3uMxVZQDwqcxLEkgRIHnSUcI06sSepNMnYbHLhbjm8GYNlAiI5zmn2286kxsBk3XNx+5+owfiLdRjYgiYJ9jB+80mj2pm7f37VzumsXVJMyByHhInTTnpSqAegNDqDbkwW4M1sDXgLch5etW8/35VaRr8qluZUgoMaia+dd/wDFaD8Py+9Zbh0rjOInuUc+dSNlY0M+Qqq2fiqS7muE6pAWxUiI2mpz+lU29/35UU6SYegr3T/VfXeXv9qgefr/AJrp1SV06aTVKA/3f5+lX2v38qtnT3rrmTKLh2g+9TJJq64o8PpUrP61s2pj7s+XnNe5NOvlWzE/pVCfoKydVSnuvKvmP9kdIE1fc2P76VWTqfUVwM6pXOu2/lV6XNtvlVqDUfvlVN8an1/xW3Ok2bSRrVTXCB96qJ29K0qojb9xXTrlUrzJmosin9J51Yw8RHKvlUZtuf8AisnSoW9pAgGpNY00UGrb+w9asA29P0rbnVMS2TzH1q5UJ6D9+lSvfv5ir7A/X9a651TOVk7DfrXndxRUqI2H7FZcWohv31rjOqZu5Bg1M+dV2jqP31rXb396yZMvdD9ivVQAnQ1Yvwmq2Ov7864za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16396" name="AutoShape 12" descr="data:image/jpeg;base64,/9j/4AAQSkZJRgABAQAAAQABAAD/2wCEAAkGBxQTEhQUExQWFhUXGB8aGBgYGR8bHRwdIBwXHB4fHBggHiggHBolHBwfITEhJSkrLi4uHB8zODMsNygtLisBCgoKDg0OGxAQGy8kHyUsLCwvLywsLCwsLC80LCwsLCwsLCwsLCwsLCwsLCwsLCwsLCwsLCwsLCwsLCwsLCwsLP/AABEIALoBDwMBIgACEQEDEQH/xAAcAAACAwEBAQEAAAAAAAAAAAAFBgIDBAcBAAj/xABAEAACAQIEAwYEBAYBAwIHAAABAhEAAwQSITEFQVEGEyJhcYEykaGxB0LB8BQjUmLR4YIVcvEWoiQzQ1OSwtL/xAAbAQADAQEBAQEAAAAAAAAAAAACAwQBAAUGB//EACsRAAICAQQBBAEEAgMAAAAAAAECABEDBBIhMRMFIkFRYRQycYGRoSOx4f/aAAwDAQACEQMRAD8AH31fDKuItEQSSAvhZQzeJY0IBkcto2rYGdGAuhHsXlzs8FRbd/FrmiGLe2oMjesXFb1nIxv3QmceHIuaIXwlhPVIkTyqd/g16/bQd6zqwR1UbiUgk/8AOTAk60AHHEsfLbe+SscWDJmZPhcqjnwl0U5gse4PPmPOiDYG3iEyra71UtsSpbu3M/0cpRYO2snzrELF3D2sOMTOXRcmURplIE7lQQSTz6a1bZ4wf4gKiFgyjXJAX80HQETqGFbt90HzKFv/ALmTDWwVRfEbdtXMExusqJ5QFkxrodq0cJwndsvfMwXNKwFzBmA3bkoAnTeBWnheJxF+9fVbUgjJcYDKoIEAgn4Sw/pM+1W2uECywLISIM+MsJA5GZBPn0oKA4YzS+73Iv8AvuZsfj1dWtMoZSIAa5liRupHxPHLkRWLH8KVmZjKIs2xlOsIFIJ01mTNXcUypbYZUQlpWRBJJ0hdyxM7bmtvDLoa1cJ1zASMwVtoBg8oX71yMCSIeYttFAAn/Upw9lGFi4Lkd0rSddWliCDm1AUxB5wKF4t7Td9aF4d4DIOoJedZCmDvAI5T50228RYZVRygJWcylRmXmB/cRy0pV7RYGyMXae0MmjZyW+LWAd+cH6UwECT5QSo5hbhtkhJ0OUdR9t6H8GQ21ZWUjxlpPmB5dRV3fLbe1OivImeZ+HX1G9EDYS4cmgzaaEc5286C+IOwcUZTxLiNq2hFrK924o6xCyOYEGem/OoXu0P8gsLIJEW1hp38JknpOm/w+dTw17Dq9tWujOgZVB1PKRI0kR9PWh3aHF2LFhEk3BmEgSuu5k6RM8qYCKmMrAmurksH2wFm3aVoAjO4Ovi13jXQEfWt1sQylbgeMwYb6s2mv9UZfLWk/D9oVClFtILZIaNeRB5+gpw4djrT3LKJHc3LZzTIYMsACQYKgkaRy50LVCxu1VM9u0wtlO6WZYqw3GSMw0MHXfnPpFEeE4p2Mkd44AATPEAgtEjWAuse2tfXeDWc7ZWJyqwyQfET8RHKTzkjQc6vwXC7DW0N8kOpEAQJ8MfFuNYgzyoaHcd5ze2uPuZ7vEsX3jZLKC2jLaIIUyqxDEkkQrsRtsPWqLuPZDcRyZCqoyqMpU6yzc/ERHp51f2ixX8PmXK4RlDZkB8SruS0gyx5899OQ5eBXsTne3dFpGOmYMWYCN/L7eVY9AXCxtyRU3G7mP8ANuMc2WZAk7ydNCSoA16k1ixItW0V0vHMzElBHjYxmBA2BMTpoBQ7Fdnb1iWa6rhdYgzHOCeYo3duWrRsjKWZQAQJHdhtNZ1MiKwU3IMXkfIOKlWD4tdFy1aLN3LEgN8IaZZoka60TbhVtntHvsiG06tMHK7c43kSI051DjxQLhzZskQe8Cg6HUhiTqM0wdtZ9ap4fhVxJC20Uh5dLjeJTEEEidxA2OwIplUbilXddjkTTwns4xZWss4NgtaU3DBymGBHMzoNZjSgmN4WMstoXuBwfWduvh01pxzALFrOpbwZVMBrgiH19fLalfiGHdFsKYMhpgyNDB8xqNvOuFzMgI4aacJaygeQ/SqrzACANeQr23AB5eY/8VixuMZCGUFmBEDmTIjltQfEH5hm/eudybdzISWW0saQqANrrJgyfWKHq/duSxS2EvQRJLZRlkrpE5SAFOpAJoReuXyt4XHbMGVrYhjJK5fDpoxJnXeK9ON7sIio7XcuZnbQMdc8iI0YaR1IrlY/MqOM8fmFL+Gspde7ZtnI6lHaMsN8WUZtASI2AqvE8SHhVwkaQBKkBVyqGIYz9NvOhfGMaLq21NpptgMqoSACRuV/7o19pFaeBYMNce/eVgCCi2zJgDYwdQJESeuk034ETXJAhPgOZ8IiG0rzKksVn4yc0kSFgQF3kDrpZhcCTc8dzusyjKmU+EADNqPiOYAagxG9Z+C4O1k7pmaB4epadfFzP+Yo0vCVceC7eVkECG1Czpqdx6zq1LfnoxuEsq+7uJHaDHXAGs4dM9lPEzssnUS2p2QxtzgeVG+AcSthe7u3AjC3NtXOXxnQECZk5tuYAoRwDBXEDW3dHRlUKAAYGumaNRlge9T4/wBn7V0Fg2R2PKfFoBtHP9DRnbtBkwd95UjnuEOz5e4FS80XIChWIkekbmZM/ereJE2iXu3O7tKSA7SQTBABABgsQYnTQ0Fx/ZG2+SLgBhVYtqSVG/rFbOGdl7gGV7j3rJjNbkkEicp1nbUct6EuqmNxlm9xFkxutcZt5LfdK7pc1V7a+EnaSZ+9YLmPN0uot3FGolwADy011qeGw13DWu7KFN+7BbaSTAImI5VgF92GQSXg7anqPepdttKt1LM1nCYm7FshbwUAM+VSyDMIKjUiMojprQ3iPCXTFvbR1guqurR3gTdzB2AE6b+1UYjs47Re/mWrkE3CuYHNO5caAnTn9q8wHD8fevgW7XfPvmZs0LsA92fmTrVy0RIcjG7qGuK41cNlNkqwDFTIki3AZSu0GRl9C2lfYfs6MUgvvedC4nKgAUCfOqO0nZXGWO6uYgWRbJJPdNIEAQDmE6ydq0rfw5tI4LQbeVSGIGwHwzoftU+WweI/CQ/JEA9osP3F6zqXtFgIO8g6aD1ou2MZDeGvht51gHVxniSVMQYPzqFzEYdWso0zmlMxzax1O2+9FWOUFW+I7+h86PFyOYnOfG1iBuD3cQ16LyiRb+MASxMFisiCDoNo0FasLczYi5dxdvOFByhR3ikkqJWBDR9KZbXBrrDOqSCoKww1kT+o3rcnCilpm8ANsQQsGdYIJ2kEbVuUAKZmDMxYA9RX44lm7NkWWXwyCEAAkSII2MVg7K4vu8ILdy1nIuF15QJA1OvMHSNjvRM4t2L5wRJ0mNfLTyoxhuFW7dkXLjFu80ULAAHmY1I10j3pOE9g9SnODxt7i/wW/cZ0t3Zs23zlnIgKZ/lwRsGGhqt8VctG+bOY22ZSn9JcZ105xoDB0+VHRhCbqiypJyE5TGnI6nT517d4ViFRVe22RJYyRA6neBvNPKK1EGSjUZEJFQVgeNMy2xibLEIrSwOmYKYGTMCeeo5npNE0Ju2w63Xsyc5AgtB8UE66jyrFw67buEoXVRmBjTXUwF01/wB1l4pixauZbSqvPIzAZxrqPcRSsxBFCU4FydsKl+Jthi7d7cbMSAjbCdNokVj4VjbiXbudA6tcZVMMHOxYsdLcSsAaadaC3OPRcU3AEAP/AMtTJYz9PU0Z4ZxJLymJENJnczJ0HSesD51uEbQSZmcZGraOJXxPH4h1Cm29tbZzHKUfKoBymSQS250IiNq3YztXZthe7t3A2rp3iZRBAAAM6QN9/rWtcMrqxVxL9fYcp5VXiMMEbPcTvFZQgFuGKmTJMxG4+VEXWrBi18lhSKiX/wCpLgc3HggvnI10PKDOgpgscQS8EyrICiGmJzSSMo2AYHf/ABXuM4fbdb1q3adIBAZwCs+RGsaVn7M8C7qyA+Z7mYNlVlSNjElSWEzS/KK5hvjcmGO6EDwmPerOFYhbF9bmQsRMKSYkgiTO8TUMfdS26K9ppPhRs4A138MEEjpPI7VRxDELbGbUkbCJ+ZG1auQXEsjdDuH+I8ezFmVYgHTnJy7ER0FL90vcuHvSCQCQRyBLTGmhJ36wKFWuIuZJTwTJ8MHr760VmQ7A7iB8vTqTT0KtyIjKcqCj8wXZ4V4bP8xxmDBlmRtKx08xrqBWsZ1s3EAQie7DR4oLJqOUggx5E+UbVTxL0Uff28qglo5V6lpP1PTXWKPYLuCNVlC7R1/EyJgjabLhyFKxdLXR3hLwy6MTI8IPzmrOJNexS27T3BaW4QSyBsyhUJ16y0bz9K0uk94dNdB8o6dakLMMPJfLn7eVFQEX5WvmcgwmKZTGZgF1ABO+3KjWF4zeZWtm4WRlMjmJVh4WiV6mDr86VFY60f7O3st+0ZMZ1Bjzlf8A9qE9R3zGzsPh7+NvraDMbaoWeQGyqCNZP5pgCZ56Gn+/wo2xasKIDAMNSDJM+JtzzB15cprT+EPAmw2Hu3LkZrlxtf7E8I15yQze4pzTGo5DaTyES3+hSnQNKMWQpA2J7Mh7SrnGYDxSNGM6n9+XShnZ3sqbN0MYAUyAOZ5a03HE5x4VlZiSYmN9Br9qw3rxWUDZupMADyEDX/VcMYu5nkbqS4hbS/be3eUXbTaFW2MdOYM7HfSg/Y3hFrANftWmzC44dc24WAuQtzgzB5z1303ceWbIBlTWGkSSI/L6H9zQI8RQ3wiHxJJMchoDPn5eVMsQSphjtphBjLJsq4W5uobTXb9xXOB2ZxWGsIrWydNQDmAMk7r611ax4tTDaQQddOUHmPI0I4jkF5baC4Cwk5fhAmAWnQTB26UtlBhoxU8czlfFeyeLe7bcW2MDWPNtt9Nq7DwTh9sWLff2ULAc1k+086F4rBMNRmIg7swg6QdCdKhffu0EOxYL4vESNBrvyrVFcTm5F33D93idu2VVUy6wQgmAFMDQQNYrJg+EFrFu0QFWSXynU9NgdRQrsXdF1XctLG4wyrHhCwNuesk686d8OSWIB0C6RvJ+1cVB7g8iJS9jx35ktB28JAPPQ7eu1NN3g1tktowIW2ZABjyqy4HYkayKy4gkEZg5EMfAxGukTHv6Vm1VHEPczHuaHsWLZBFtQw2MbT08vKuV9oMHjrt97N661yyoa4WAyplVSVlRoGkBY96fb+L0RTIaFmTJGgmTzM0GxvEgbV0AjKUdY9iAfnQZMiIAD8wsTMrWOZyZmd9UAbqswR5g1k4oWuQ10OIES+uknmNxqaMdmLltMQpvAG2JOpA1gxuYOusHpVePxZa4zH4ix1XVT8tKGeyeeDABwaoRldHBAPhBO/I+Y2q25iNCAkx1IH0maPdmDbTEA3LfWSsiQSJA5j/zRTt/ibUILIAUHdpMmNSFOvQdK2+aiwCogng9wW7Fx7KXbhkIwBEydZFsanpMk6Uf4FguI5bl57Rt2xEB5zHYzl/pjfQe9avwjwYuOzt8Y1UmNvh+hH1FdZw95HlfhIMa7H/t69KLxLPNfMwY1OQLjrgaLjhs2wA5z0G3SmHsl2XD271+87nNcOUgxlUGNAQZjz6UTbsfhVdnR9zsoBH0+1GLFxswQhe5W20hRlE6BdOup+VLGOjZ6mPmJ6ivx/iWFwX8rEXCzHUBVJYjk2nw+s9axcL4iuRXt946XHOVgvnHinaIj2qNnsyt3ieHa/lez4hBOjEKWWV6TJP6009tbDW/5ttdICmNIPLSDpy2rHxAL7ZuPMWb3RM4tjRdzqA+k7rA57GhfDsaq20R4zAiRruOUg7jStj4tykfngxOuvLSB8qNcD4ldWzbtnUKBsACDzkgSYOlDifZc3Nh8vECPxZMpYxqI5+Y6+VQfi9uVMjQGND/AJ8qcr/bG5bdU7lHGmuxYH00B1qWN7cn/wClhhpuW1G39tP84+4K+k52AIXvrkQBh8RhYVblwhiQSMrHUmRtz1Fa+O8PFgG6G5CRzjNl2zdT9auXtuDfW61o5RaKMgYZSxIOYA+WmutZMJxZbV25euWFyuSoURmBJD6gyPh6UJzr9x59Izjjx1/Y5/icMvcNfwtbBdXmCBMatox2zQJ9608EBe9bRDDOyqp6EsAD7EzWnh3ELowlxLWndmWI3hjp6/m+dafw6wufHWyRpbVn9wIH1I+VO3UDfxPP2gkAT9IY491aW0v5Vj1gbn1OtC+E41mnuxAXRnZef9K68uZ60hcd7Z4mx3atlcM4QMR4gvWZ1IHUV1LhOCW0nh1nXcb85B86xW3C4TJtM8sXzkylgB/bp9ZPOhOIvraupbhSHmPEc4ABObL/AEyAJ6mjN64Dy/8AxH7I9qDYLDC211pVmdpzZdR0GYk5oAHpRTVrkmCO1GK/h7GJvqPGEIQmTDtCgxtpI+Vc/wDwkVWxjAzm7ttZ3BiZ6mQNa6N2nwLYjCXrKEAuoVC2gzFlgk6wCT06VzX8Jg1vibI2627gb1VlXf1mi4qLN7hOvWL5Q5flVBOfEi4yhQqkZgfE+0SIEBddOpqziaAn7EVVauc2Hkd/3FCRDU1LcVixGWd9qCcXJt4W66yCFMHqev8AqiQwxLeIqEB1gnb9ajxnKyZMvgOkHmK5jQndG5y3s9h8Rbui9hbj2yGBeBKnrI2k7e9fofAYnMuwBrm1pFAAVFUDYAU8WWyJaJ5oAfWKnwZd5Ims4boTPxPGRjLahQ2g3OxIuGQPIJ9alxbHeEkDUfbWryqZ85C5ysZ4E+mbcDyobizJI9qoAnMwNVF/iV3KQxBbUEgcwCJHpHKlTid26EK20YKZnQkx8qcMeni2/wBVlqDVUXG4dRuPUBE27f7nLLhlARuBt1HP/Pzov2SY23vYiJWzh7jrzGYjIgPu30oRiBlLgbo5+5H3+hqm3fiQpZQ3JTt1BH5l5gGqFnqt7llIcxuQv/flHy/QVSX10+f/AJ1J8z5aVMsAZkM3Ixt7naqkXMYBnXxE/p5c6IRZM6J+E+IYPdja3lMeT5wfqtdsSyj243B+Y/3XCfwjxIGOe2fhvWT/AO0gr9CfnXYLeIZbRCauAcoJgTyBPIefkab8TzMw95mbD5i1xbbuWT4kuKQY1AhucxpQDH45sxWboJuRly+HTnMTljz3pqwmAuWk0uZ2PictHiJ3PpyA5DSgfGVZm1I13C6sT6A/ehIscwQwBNQLbx5FxHc6IRAE+hPnoTT7cKXrRS4Rr4TzkToR57GkDF4cZojb3j32mj2AxynDEsY7sanfbbz1GntQggHbM+R9y3hvZGxZuZge8I1HQdPepcO7HhLzPccOpYtHWdp5fvzNfYTipGXIA+YFvjy6eGI013o1gMf3iKx0PSZ0Pnz9a3avU23AuDu0fZ8PZBtz3tuSpMEmdwRzrm19LxLTnM6EgGD9Na7TEyfKuacaGXEXRH5vvr/uptUoABl2k9UyaddtA/zAGEwkt/MW4F11CmQY005iaIcSNt5yrdzkDMxtmDG5VZ8JMCavRwanUq5ABUc/reR3DkdTl34a4S3evXEulRbAR2zNlBysdJPWY96K9lrtr/qWN7lVS3DC2EnLlDqJEkmDE+9AuzfDbT2czpmJYjc7A6aVb2WbJxMpEBsygeUZh9AK9BnDBlHc8jGacQn+IN2Gw3UFm+RSu/4I5rSkDxED09fWK/O/b+2WxSKPy2i3tmg/pXYrnbTB2raoXdiFAKqjRIEeJo19BWoyhBZj/Bkyudik/wACauNYpbK5i4Cj4nOij350r2e3mCZ+6DsCYALKVRvfkPWJ8qycdxq8Uuqiu1izZTMZUCWYwNM0AADckmlzjHYy0isbV8uwEwcuvTbrReZZjabKpphRnTuKYJnwOIAPiuWnyMDzykgiPOIrnn4Y4BUui/PxqUXzBgk/MCqezvbu7h8CUNvvTbkIWaAFkaQBJgz9qwfhhiD/ABJXqST0+Fj7a0RN9GcLxj3L+4cGdrxFuVBFBOK41bCG4wOSNhvPT50fwrSoFAe0WEzNazAG2LmZgf8AtaD6TWsaFxarZqJd3tswYfyQV5jP4vtFMC8WTEW0u2py7EHdTpoR11ofi8BghmZQgLzHiJ+Q5a1k7JYVrdrEIy7vmUjoBH1qfyblIjMmIqIbW8eQNdIthGtJMHMo99Bt51ysT5/KsJ7Q4hZC3WCA6CAQPmPpUmHMMRNx/p/p2TWFglCvudX/AIeB1oZiVhj8jSA3bLFxrdB88o/xVP8A6vxQ1zp1PhE/Kqhq0PVy5/Qs6GmZR/ceceYUj8xHLl6nl0oKb8bmlyx2hv3rgF25KtOmUATy2HpREj9xUmozByCs83XaPJpHCP8AV8dRG7Q+DE3ehYz6GD+tBr6lTv5qetHe1t1bd/x7OoOx0I8Oo6ED6UGwV0M6ohDZmAXyJ9dqrxm1Bla5l8YN8zzus/iAhuYPM9RUxajQ/EeXQcyY26AUdscBdix8MLMmd+QA+VLvErhQkaFgfce9GpBNCL89fuEafwzQtxG2+yrIaOjKyj/P/Gu23AUc9Dv6/wCDXH/wuKsoEANnYMevh0+QaK7RYuZlAIlwB/yH+acshyPva5RisQcgkiNjGm3pQl3UDwgKdp5+3T1rfjcM5kr8PMenLqD51ktYTJJAIP8ASYPyJrTBEX8WYOm0a+deYO4JZCNLgynXnup23DRVuOTwtnBUhp0EiPpGpoaCg/qPtH11rzdQ5XIDOYkNcN3sL/LTOJZVgnXeIO0ETVGFx7o65YCKAuUHUKNNJ+KOorbgMaHXNy2Yc56+p/zWLGW1knaeY29SOVXAgixC3Exhx/aS3ZXcO5Hhtg7+Z3gedAeMl7q2rzBQWXxFdploHMyF586H28IFlvAZ1zLGvrROxat3MEWYhShOU+esA6yQZipcpL2p+IzIgGMEQJHnU1J61laOo+te6dR9a82zJYq8P4UtpAmpiefUztW/hPDEGItvkGfNox85E/Ki5sr51K2ApzKfENR60/yEman7hB3anhBOIS9EjIUI/wCSkH0jN9KG32knbcx/qjlzEm6659DqCBI03n1rZw3smyol7FKVQ6hNidozH8sztv6Ubq2SgJ9d6TqcOmDu57qvzB3AsMBbdrtqUeACw0MSRHMmemle38TbLO3dqHnTTYAADWB0olxniTMdVCqrqiBdgMhMxy8ULQLDYa7euhIU66BB9W1OlMVK4nnarUeXIcldwbieHhSE7tlUkAyCJkidfOaYuHWhYym2MsfDz9o511RMCuRQEVjAE6DoCT16xSb2k7F3reNt49Lne2kuIz2iIZEUie7jRo3jQ777U4adr7kes1i5wlLW3iGOEWsfkBuYewZjQXDbYDqRlYAjpWjGWLl2238hkysRqwIIG5GkkdNKPNxCfggztPP0Oxqi9jruoNqQdNCJ+9UkcVJjmBa6qc0xN4B2hAFAhes7660Y7P8AC3vWIW4EDtrKFjAj4SDGu2tYMT2cu3LsKXCj8rTp7U68Mw3cW0tgqMu5Y8/QUjHj55jMucEcRZxXZvEIGIUuAYGXn5gbxy12NJONwF20SLlt0jfMpA+e1drXiSoABEDnt8hWTGcWDA+EFI1zDQ9ZFBk0qkd1K/S/Um0ZO1bucJxtxpVFElv9VPEdnr6IzEeZIPKP8044/EYO7ilVFW0wVlHdgCZjWYgkRVGLwS+G2b98xLEkmSNIBMQRv50lfYKEo1uf9VlOQivofUTezaXnLBEZ2tsG8Ikgbj7U4XscqNka5kfTwMQGE6iRO9ZeEDJfc2IGc5TnkAkDQBognn70qdp+D41cZcu90WJcOrKQwO0c55RtRDCrsb4kWtztlxIrdrxf4jnx38L8binN0NbSFChbjHMd52BA3oVwf8NsVh7ve3xbyIZ8D5jpsYgefyrsPDO0gvW1uqPCRqv5lbmrdCDpWjFXLN22QxXcEBtNRyk6GrQKTaJAtAgzmN+xdyAd/qWJ+FQcoiBAH6Vz7tTw0tiG7lGc5QWCqWPrAFPnGMLdS7GS4d8sAlSOUEbjypm7LcBW0f4m8Mt1hGpiF9Ov+qnwqQ0rzMpWct/DTFG298ExlytHmM4IPTkKbLH4iXwB/JtkcvE0j3AroX/T8HdZmayhdtC6rlJGuhYROpJpU7QdgFAz4JiSN7TGSf8AtPM+R+dHlGQElOpR6YNGXK6j56+oGX8RsaGLAWCP6cjfcMNa32fxVvEEXMPbYxoVcgT5gg6Um4u2UJV1KMphlYQR6jlWZnHX2FR/qcg7n1h9G0TCwv8Ag/8As1ca7a4m4xGcAHcAaDnz3P7isXDu190Mq3YKkwWG4HmOdMnDMNhe7VL1qbhBbMLZMgydHG8D7UH4xgbFy038KpzAzqGEyY3bl9qfaMPcOZ8dq8N5WqgPgCG7nGblm7NtgQAJB1DTr/jWp3O17f8A2ATzhtPqJB8xQHFt4j7fYV9w+x3txU6mW8lG/wBNPcVEmbIhpTPrU9L0f6VTkXpe444jGlrSuVCFlByzMe8CaXcHxlmLKSMqqWt6QZWWgndsy5hr5RV/abiIHgHPSKBYKwXJUTOViOphWOg9qI5Dcj0OgxviZ3HHx+PzG3P/AHCvVf8AurNhkJRDA1UfarO7bpUpufH5V2uV+jNAf0r3vPL6VQc43j51LMfKmxcZ+yHDDeud4VGS2eY3bQx7b/KnvHYNLqFHEg/P2864dY/EO7gcSVVRctaB7Z0k82Uxow2HI/Z/7OdsLOMYtYZyAQSrqQVJ3Guh25E162BAqD8wwahjB9kbFt2cy6kQVfUeZPWvMHas96y2raWwupyrlk9ZjWPpX2L453hdEBAWBJ5kzy6CsGGLksg/LofU700AQmYnuMykBZ96wYviUsAOk++v+KVuN8SuBiqtdHhMC3GrSdC0aHb61YMWq4iHaPAo5zOu0etduFzCtAGEsKTbvXLTibTHPbPQHdf+J28iK1W8OZfxGNMoBI011HX5VTxDGotp7jctgNydgB5mqsJxXQbMp1HLfoeVbxcI2RdSq8BMhiGGmutU3sVGUC3bYs0Asco2J6GTptQztLxhhetrZLqfDmgA+JmAUMTOmVXMAToNq0cXxSOAAmYgyARz15e9YTdgTtm2mb5k34tZW3nuFS0kZbfwyGI+OJI0oPxLjSuAkmWmYBgRynltWfD4i3axNjvAuUN4tgqzIHloxmaO2uyyLKPdEZQDurBgTJHUa0t0LUI5HVeYH4twizawyXrFpjdzKblxiXKjXNlk9YnbQmlnF8RJYAKskbiSfl1rqeMHdKD3ihQIAG59daWnu2jczC2D1eB9t/vQviszF1DdHmVX7xtYS2sQcoJ9RLGf31qzDcVt3LiK9sGQAZjSROnQ1HiCJeGXMNN+n+6wnD27aFkAznTNmzT115VzAXzMDjaQYW4XZ7jEOUZ4dfg3XSTIHWDB6wKN4YNDNMkmShHhj+2kuzxtBftBmAYELBO+bRYHPWmzH4wWbbORKx4R1bYL6ljHvTQQRY6ix9Ceh1zFhnUHdc7AA+Q5enpU2x1pSJZATsXzOT7a0tW+J5ry22VdSQzBjoygZ4EaqHOWZ39K237jW2m04Erl2zazofUV18cQilNTRkS7nA/nEiJhFIEfQR6mp4XFohOXWNyTP/u2Ht7TSxxVsR/CXGDkd1aLAQAJVSZI2Oo51z9u1eJe0bbXAVYQfAoMeRAkUL5Qg5lej0DaknaeBHnjvHsJibjm4iNl8KmOQ3IO+pPyAqfA+z9q4A9nDggn4zqB7t+lU/hl2KW6q4vECVB/lWzsY/O3UTMD36V0jiYCJIgEAhQNNSI+mppS4t/uaP1GoOBvFiYkCc548rWmdbUNpyGgkawNPOljieOYTCyVAJUDoRvFPnabs8MTbVkcJcURrsRvv1nnQ3st2XNsu1wh2IygDURzJJ5msOE7q+JJ+pG2z3F65at4i2qqxGkgxJB/p21MHYeVa8Fg0wqlgSWYasw1jeAOQ0o5xq8bJAVVSZho1M7hV5ebGl3jXDr7YW89oElFzOCdQv5o6nKJ9JjlSnw88S/FrHbGMZalixicWty4zmdToI2HIVbgMYbVxbg3QzHWNx7iR70Mw98wNNCPejvCcncX8y+I5AjwTBzSVMAgT1kVJR3T7Dci4AoHHA/o8Rmx+GtpcZU0UHwieW4+lZ8o/qNRs3gyqTuVE/ID9KnlBpTcm5+bZ1K5GB+zJCauwx8Sg7TXmtfMpIjSiEWvBsyHavhS4hPFB/ujVR5Hf22o/wBnOHLhsIhtj4j4fbw6k89zQGxcupoyNcTqBqPWt2Ful0ARptg7HdTzjp6GrsOSjzPRdBk9ywjYuZTCCXP5h1/WKwYok4tQpBKKZYN/aoIZRt4mJ84HSrMFjUUwLd1zOmaEHzmp3cUzOFyAHSFXl5ExNW9iTj2k8TWiTHUGheLCtiFVs2ViASN9THzrSMRqI1jRjynpWO+hM3M0f0xv60rUftgLjLcCYHVwXLXC6qSEnSBtt15V72e4yCzW5HUa7E7j0P39aw4TBX8WWW3CWlMFzz65Rz9aCdouD/wzB7TEEb/vmOopCttbcZ6a4RlHjvn4j3fuqHDm3LAQGZdR6MRPOqbvElJjQHmRzHnz+VCezvbtQgS/y0g6j1DcvQ1fxDtPgGkBWmdwmb5Haqt61dyU6PMG2lTPka010i5bW9aK5WRtiDHTaDRq12ptqvcw5CKMr3AGIGwVm3JHInUjfXUqHDuI2WuMED7TLgLOvISaLvgVKtkA8Wp8yPPlSDnpq+I19LS0wozXi2uOVYaqTqRER7aV8FyiZAJ0HnoTA84E0t8Ox1tLhW5dbDuN1uCFP/L4Y9Yozi30S41yybaSZV9WLKy6fPSnAg8iStiZWpp8QrAFIEkMudZB13ynkR9xXtu+St3NBBYaQBG2wHkKCrx20qd1bUs+YwFMhZOgLHU6dNaz3cXiJXMxUlx4AoAK6bMdzy1IpWR16MsXRZGxkjqX8Q4alzE4W5lAcXVkjcgEQP31roeOhdSodCQSp2DDY9QeYI6xSfjA2a0yIXZGzwsctpMbSR8quTtdaIOfOp5qUn2kaFfkfSh0+QDGAxk2HSZcmPei3/EOcL4VhSGKuQ20XPyrqQARyknXczrWtMPaQ+K4DzAUSfmdqD8PvWcSf/h7oFwa5CdfbmRV38M4Iz5kbrEj6aiqQw+It8bhqYG/zNvaLHJdsXLOoVkKkA6wfPrXHsVhWS/3CgkyMpPMHY10rjbpaNtGdC9zQQdx1PvApF7a2irK6oSMkFgDA15n3qdzuyhT9SjDny6Y+3gETuuGxIw9i1bWALaBR00AFZr/ABPvMpaBAJPQRpPpXB+CdtcZby2lud6p0C3RmgeTTO3Un0rsDiVRzEADTkSKr6kO7cbM38Vu5otyRI1Ij23BFVHiYthUUFzrJVehHIbDUe9DsdiFl2uEgKudmHm0KoHVjMelZiO/C3bYe2oWVEwYP9W89fWhZgPmNTGT2OJv4jxgB7IJZQ52IgiDGo2EMtM4vWLdls8ZXBBHN8wgiBvI/wB1y/HcDvHZlgbSxJHPmOv3q3DYS8om5dk+506SeVIbUVHrpgebgPtRwoKVNpYCgKFmTl/L7gaGsuAs4hNUzrO8NAPqJgj1pi4gpuI0jYQD16Vj4RjM9qCfF0qCrsz1tN6jkxIcVAgfcuwLwiyIMRGnL/VWZgd6gbYrwKKmM+dzuXyFvszYzkbCvldqoZ9dCaq74g+YoweYHEMYzi4tDLGXKII/z70t8A40rYy4fhDoSehYQZjrE0/8cvhmhrYM6zpr865j22tdxiLV+2oXMCsDqP1IP0r1PDQluPUAkCof7QcR7v8Am2jqCA41ysDprBB0PMVkt9tBlgWAp5kXDr+tKmO7SFrZXNqf/wCv8feseFv5tAZ9KSWdRxPf0mHT5V25V5/xxH3AcZt3XAZcg3OpMgSTrMAaanSiF/Gm4csge/6eVL/BOFc2JllOx2Hn1rXcwHdEMnxQRJ1mRGvlz9a5XLEbpJrEwoxGDqNfDsDcRTqkTI8XzmRNJHHL03rlpyJGhM6CQCPuK6RhcPmUMlyUOszH3pC7T9nB/HNdZwbbBSU5khcupGw0B3p+VFVdxnl4dSVaz8RFFwTvRngmAe8wVBPUnQD1P6UYxXCbLJkFtVE6FRlIMRvuffpRvsFgCi5D8QJk9dgD6RUQKv1PdwetWpoe6A+Idmbtt1AdYYhTBIIBPLSjPEcI2HtFrVzxL+VzII+4on2istmQiAc4AJ2+dKnEL97EP3IBzkwQdMoG+boBz/8AFMC/Akeo1bZTufuGOF4mxjrbLdtAsBrIB35qdxSB2g4QMJdKNqp1Ro3H2kUw8D4ZfwuJuEuvdxE/1SJHh5EN1/WmC9eFzVjm3iQNNAdJH7itY7DUXi1W0EjmLXYXBLcYkchTVjOFC6wSAeZ9BS5bsvbxTNZQ92bWYhBAGUwdBz8QMDfWivCe0ku500A+W33j51lXyJx1XlO4w3xHBqqQygg7zrNc/wCJ4fI39p1U+VNr4i9izFlZVdTJgegJ50sccxMB0ujLcQ/DzB2iPOftQtjJHEt9M1ww5NpPBg/XQgxHMb+xrfhrt+6Vt97dYcgXYge00Kt2L5Ei00cpgfQmaO8DxioozAhzuCIMfv8ASgCv1PX1HqOl2llotGizwC2bYGXXQ5jvI1BqgKZKtvtW2xxghclxSkbgiD5aHYUA4tj2a+vdAsxGq6fCOZPLyphX6nzbv5G3NzKDwK2jXLpRFaCq5REzuY28vnTRwridp1U3LyqFAnM0EeQBM1lwl23dU27nhaIIPypX4xwvGYSWsxes76qGZfWBOnWqMWb4MnyacN1HC9i7dy47SrLnzKJ0yhAo056Zj/yPWlztX2yGcYe0pJDDPBI/4yKScXjLt2SxGvMb/Pce1TwNjdpkgbn5b0LEXcsXSuEtuAIZs4y6xgXWBPmco9idqa7XCibQP8S5bmdMv796VuzPDGxeIFpdBu7b5V9Op2Ap14h2Uu2Bkt3Abe4z6H6Agn9xWHGxFgSPyqDRgpEdZDOWg6dPXzoz2S7P4cvmcOZ1jNA+QjSsN2z3ZyTmKxJHWBPyOlM3Zi9CxA+WtBpaOQgyE5G3EgzJ20wS2rqNbUBGXZRoCuhj2ilprh6U89tGm2mmof03Bn7ClJAJ5UjVKFyGoogzD7xXqr518VA31qDFalBnR4w/EVuW7ZFkMQoUmeYAGuvv70E47wZcQjF1BCEEAEgSQw9SI9Kq7OYz4ky5i0EDN0meW+1beK49rVsl0jPAg9RPzr2sT78dzUNG4pDB27ZhbaCNNB+tB+JYE2mN60s6HMoHPr7ifSmG/eEk17hbviWBzBMbxz+lecrkZI3FlZHu5m7M8ZUrbe4CoJKgnYkbgHajPEMejkhIOmutSxnFFSLRUQ0khllddxG+vl9KGcL7JveYtaZksSZMcx+UHc9NqsbFzxKF1I+Ye7M4wi2EPqBPI6j6fpWTtFc/mgT+UfrVNq4px/dTlIA0BMeQI8tK+7W3O7vQTugO3mRW6lrxVI25JMwPdHnRDg18qWZWggCF/qnfWdDQQ4pTVtu/KOEjNpH/AJqLALcXOQlTYhXifETeVluIVQAzJEk9BHM1ZheKq3xvFyIiCS0c5PhHz9qCYRT3bO0synxH8oHkI89zQrjnEwiCIn8vXcag1XuKOABGMXyGH74bXpPrVEGdAPr++VX9kcT/ABFsz4p0Oh02mT9ax3nZXZTurFT7f6peqQ3v+IvkcQhw7EOjzyjX0qOIxSJiA1ti2aQw2yrHPqZj5V9wkG5nABkIdPeKVv442sSLbAQ+86Fd4H0FMwk+Kcqk9R6wHF2QaeKPb/M1l4qwuXBfCgMRlLEa6Eka9dTWbCrcIzW/hBggkdJNMIwQu2CMuX83uP0oyTkxThcXe86kfersALZv2muLm7ts6g9QDHtQt3AMGjPZrBBy938igifMjf5VDhvyCpwsGEe0dxL8XI8Q/NMGPMfrWfs7hrVtXuvueu+UbfT70Kx7vfbKLZKIT4wYmPWJ9hWLFqbqIEYqyA7DNmWSdpGxJ9qsy0TX3H4cpU+7qau2+OskDI0ONVI3H+qj2W7ZSVtPHiMBtjMc+XLf0q7gqWlWHAa4x1ZgM5PkPyqKXsBwq0l+9m8TJcIk7CdRA6waxkCJZjBqRcZO1HALNxGuW4tXdxGisZ/MOp61z1LjqrqQQ+hynQ6TOnoZp4W6ly5AfwkkSZaBGwB3Gwma+NpWiQG9R/mgZvH+4ShtdS7TyDKvwwxMG6CPESp9tR966RicerAI52260s9nkFtXMAKfLpz0Gta8HFx2bNz0+9W4juUGedmdWe1FCBbt2XY67mPnR7ss8uR1pexmlxxOzMPrRXsqrm6cjw0TMA8+hmvP05rNUXcN9uL0JbHUk/If7pON2edMPbUuDaDkFspJgQNxypXNweVL1Z/5DOJkO9PrX2bTbSrQPKpJPQR5VODM5jT2AtKxZhbUFCT3hktJGgGsKI101rD23xiuptu0nMCCDBB/8Hatidre7si1asokDUg79SfM0n47Ci47XG1YmfQnp0q4ZkRNoMKxMr2oEyT6kmqVxJG0+1aP4adKkmEkcqmDC4G6MOLweZrVwFScqsZYETEmT08qXcX2mu52CnIJIi2SF56xNRawBp+/ltVS4Ub/AKffyp75w00tHHsBwTvV/jLmaFY5fOBBJ5nUwPSsP4lYxXa0ygArmU+8ECfb61rvdsnNtba2rahRACiBt02pSGDZgFZmeNZY7nqep5UflQLtE0kVUEG8fWinZ3FILw7whFiJ16r+kn2qwcNWOlWHADloKUHANwQTNvaHE20XLYuBlIAKqx8XxGWPSaTMVhy5JaD0FMZwKxtNV/wfRaLz83DGZh1GHslwlsFg3uMCHYZiDpA1jTrGsedI78Qd3dzPjafblzphvNcZYe45XmCxg+01nbh4iYrWzAipz5C0h2a4mwxCqB8fh/X9Kq7acBNtxeAbKT4j/SZ09iPtUxgyDI5dN/nWnE3Lr2wjXGZTHhJnbUfWK5coELHlKifdnMfbzCQ5uGYH5R66028Vx4TC+POAFEgGNY1BMgabQJPlSzwSwli73hQOQCACdp5+sfrWztBjP4gBcuVdNjJMRHt5VxyA/MJclL+YrPxUtuI9NB6CnLsDjg6XEkiD4hrliNCTBg8tfLWlocIAnaKL9nAMM7NBIPIEAjzBiQfQigDLcBHO6zPl4hbW3cS+xtnOQp26Rz1/waEvjLMt/OUgHQAElvQ7eXsaKdoSmIC/y8pBJLHUmfaKAtgANl96b5VoA81OyOL4lPGMaq2c1p4d2jLEMqjUsDvB29/I1hwGNKINCxOs+v61pu8IzkFi2ggenIDyqy3w2IGsctaPJmRlqLLXC/CWDpbgqGk5lJC6TqDPKOfnUcdihba4A4cLMMOYGood/wBP3kGo/wAHcEFAVPX6fv1pbuHq5u6O/Z3tNh79g22W5be0gbkc3IkFdYB1MjY1pt460SBavIzdBBJHsd6QuDLiLFwNbORoKExPhMAiOsDT2qxeFQSwYgzv/nzp75VX9phbxUOcTLLcPeZQ7eIgGYmdPUUd7EY8W7jfy3uMxVZQDwqcxLEkgRIHnSUcI06sSepNMnYbHLhbjm8GYNlAiI5zmn2286kxsBk3XNx+5+owfiLdRjYgiYJ9jB+80mj2pm7f37VzumsXVJMyByHhInTTnpSqAegNDqDbkwW4M1sDXgLch5etW8/35VaRr8qluZUgoMaia+dd/wDFaD8Py+9Zbh0rjOInuUc+dSNlY0M+Qqq2fiqS7muE6pAWxUiI2mpz+lU29/35UU6SYegr3T/VfXeXv9qgefr/AJrp1SV06aTVKA/3f5+lX2v38qtnT3rrmTKLh2g+9TJJq64o8PpUrP61s2pj7s+XnNe5NOvlWzE/pVCfoKydVSnuvKvmP9kdIE1fc2P76VWTqfUVwM6pXOu2/lV6XNtvlVqDUfvlVN8an1/xW3Ok2bSRrVTXCB96qJ29K0qojb9xXTrlUrzJmosin9J51Yw8RHKvlUZtuf8AisnSoW9pAgGpNY00UGrb+w9asA29P0rbnVMS2TzH1q5UJ6D9+lSvfv5ir7A/X9a651TOVk7DfrXndxRUqI2H7FZcWohv31rjOqZu5Bg1M+dV2jqP31rXb396yZMvdD9ivVQAnQ1Yvwmq2Ov7864za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pic>
        <p:nvPicPr>
          <p:cNvPr id="16398" name="Picture 14" descr="http://3.bp.blogspot.com/-AWHqSA_1MuM/T8tOUcuJ8WI/AAAAAAAAA7s/v7PMPeAwbe8/s1600/1857pPolska_2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276872"/>
            <a:ext cx="6696744" cy="4176464"/>
          </a:xfrm>
          <a:prstGeom prst="rect">
            <a:avLst/>
          </a:prstGeom>
          <a:noFill/>
        </p:spPr>
      </p:pic>
      <p:sp>
        <p:nvSpPr>
          <p:cNvPr id="10" name="pole tekstowe 9"/>
          <p:cNvSpPr txBox="1"/>
          <p:nvPr/>
        </p:nvSpPr>
        <p:spPr>
          <a:xfrm>
            <a:off x="1043608" y="764704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200" dirty="0" smtClean="0"/>
              <a:t>		Football</a:t>
            </a:r>
            <a:endParaRPr lang="pl-PL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encrypted-tbn1.gstatic.com/images?q=tbn:ANd9GcSnWPYhF3fL7ro_Pn0ByonmKI6V9qvNs1Mc_HqtjvMPs8Negv6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204864"/>
            <a:ext cx="6624736" cy="3960440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1331640" y="764704"/>
            <a:ext cx="57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200" dirty="0"/>
              <a:t>	</a:t>
            </a:r>
            <a:r>
              <a:rPr lang="pl-PL" sz="7200" dirty="0" smtClean="0"/>
              <a:t>	</a:t>
            </a:r>
            <a:r>
              <a:rPr lang="pl-PL" sz="7200" dirty="0" err="1" smtClean="0"/>
              <a:t>Tennis</a:t>
            </a:r>
            <a:endParaRPr lang="pl-PL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data:image/jpeg;base64,/9j/4AAQSkZJRgABAQAAAQABAAD/2wCEAAkGBxQTEhUUExQWFhUXGRgaFxgYFxwYGhcaGBwXFxcYHRgYHCggGBolHBQXITEhJSkrLi4uFx8zODMsNygtLisBCgoKDg0OGxAQGiwmICYsLC8sLCwvLCwsLCwvLCwsLCwsLCwsLCwsLCwvLCwsLCwsLCwsNCwsLCwsLCwsLCwsLP/AABEIAQEAxAMBIgACEQEDEQH/xAAcAAACAgMBAQAAAAAAAAAAAAAEBQMGAAECBwj/xABEEAACAQIEAwUFBgQDBgcBAAABAhEAAwQSITEFQVEGEyJhcRQygZGhByNCUrHBYnKC0aLh8BUzQ1PC8SQ0RFSSsuMX/8QAGgEAAwEBAQEAAAAAAAAAAAAAAAECAwQFBv/EADARAAICAQMCBAQFBQEAAAAAAAABAhEDEiExBEETUWHwBSKxwTJxgZGhFULR4fEU/9oADAMBAAIRAxEAPwDya3b3J18zXdq2pGUATzbnUeFtFmCExJ3p22AtpOUgxzoHtQgfwNArWEwj3nyoJPyArjEbn1pjwTCO2coYgUmJbgz4Ao+V/pW8fA0G3StXy4Pi3FRWUZm0BY+k0FJ1sdey+GSYPSoVtzoKOuWyxE89KMw1sWpA3NKypRSezE9zDFSBvPSn/Z/hiNZvPc3XQfKf3pZdxBzTzG1T4W4SjSTqdRMA0WKUdL23IzaWFy6madezhUhzlJ5RSXC4R7lwC2AI18tKmxmJd7ipcJABAJ+NNWKUrHLsggKc3WiMJey+5ziaA4ngUtkMrkiJHQ+Vas8TW4JC5GG4Gx86tWiWdcfOa4tMMLikZMrjUUBdvA5STqNRRlzEKw1EE8xVqfmTQvxOBzA+HMv1FKWwUSAfgd6sDNdtEMsFfmKCvnvCToD0pqNisrrqQYIipMPeIUjlTtsNIhwD+tAvw6Acmo6c6Ti0FpnOBxOjMdhRXDWzuGIOUET8KCbBMtosQd9aacIxqrbCxB69ax0Jys1WRqOjseq4C+roDbYERRGY15zwvFtbOZTH6H1FW/A8ZDQr+FvoacoNbk2H4jGhTEisqp8Xxn3raA/Gt1zubsyeWmed2B4t9fKj4CjTUnetjD5GJX4VLZRUBLak/StqbdGzairAFsBiTG3WjeDPIbKYoHESdtqm4GxDsY2FPYN0rZJiMNJ11NS4HFnDqwEeLnUF/FatIiedAl+UzQC3YRfclga3isTAEDWubmIBAAAFD3wYmRRQ3KzGPzohbb3BC7DeosFYDHxNArvEXshhfn1pdytXy0EcLzrcVZ2mueOXiXjaoMILjEsnLeocS5J11POqT7GZOuLcqAToOtc2b2RwRrO4oXyp3wDhqtc+90AEjXnSspL5Tq/cEqRpPKpInTWaI4hg2HjyHIvPrSprua7IBk7AGqslqmNFYgQSRXD2eYrnDzPiM9QeVTX8akhEgGqU64BxOFfrWd3POKFxeCvAZ40rMDiyV1G29aRyJ7EONcB15fBlOoO9DJhUgBTB6GmGDtC5BLBElVNx9LaFjClm2An6A037VYezZw62+6C3izMpJ+8FvM2Rrke6SmSE/mJjQUpuKddwV0IsOSGgfKrA0G15/pSG1YYWxc1IHPemA4gDbhhB61UU0hcg2OIDQTyFZQXHsGxuyPECogj41lcssO+xOgCOKDAkHaoMDa73QmBQ+FUXHylsi6zU11Mh8LSKHKjqji12FG0q7nnpWsOPERbG+9Lb13TSmXAg250B5mhW+AlClUhbi1Y3CADNdYmyFAg+L8VOLyhSY1ZufQVF/sx2cDTXqarvRFOK1MWthWChiNDQpEmBR92EzAkk6jXlXPDbe5j49KQfkRJhHMmDA5xXVoCTMH1pjiGuosMpEiQCIkHnrypQqkGTpQPsG4I5TEwCdY6US2Ht5iVWR/FSy7izECjeHrnU5p8ulKhbEdnAE3DA0GvkKkvXSk661zhMSUZlBmdK3jMIFWZolHc1hKKg7QRb41c7nus5KnkaI7N4dSXuOcsDwk1Xjc6aUW2MJVQTIA1FWttzEbYxxqFIJP4hSNvA4Pxqe5c5rp5UNd19aW7YFvbEm4oJ2ijOFdnVQe03mCW3JW1bZggvXILKrO3htqcpEkiabdluzmULcxCkZcpyOIVQT7z9W5KkHMY6GGHEeMvZVk7zv7swHNsIbNswchVSV72dyI5TsAME3e3v373AWY3j7WMyInduylShghNfdKgkAD1J+RLUzF58xNw5idZJmaI4leEkySxOpOp186X460QAZmt68hEuA4u6EpPhbSOVMLN8EEcxVZbrRFjHFZ5zV450xNWW3C4BmWQ5A6VlKreIuQMswdaytW0FFdu2yGMDzqIPTVl8AO24NB28ODNcyg0tzolluTlFbECXI5TTzDszgSp6KBpJrrgBtpJKgxzNPuF3c13OwjSEHQcz6mhWDnvwAYVO798CZ1k1DjcUpaQ0elBcWlrzwCda64fw25cMBdt50pO1wOCjkdS4O1wzZS5SYOpPOdZq5fZxwT2hzcuKBYtco0Zt49BULcIa61u0pjvRlP8AMNj8p+VTdqeJezKuCsEhbQhiumdjuTVRxtyDXCONpLcrn2gY03sWxU6bKOQVarmJw4CzRhwRJlpJro2JBU1Xhvkw19hHbInWnNq7MKugqA8OAr0XgOCwWBwlq5fKHE3vvD3hAKW5m2EDMAZEEwZ8QnSBSaoKbPNOIW8jA864vY0ssGKuvFrlnFu5turoFJybuI2ICnbWOXKqvjuDd05XMGEAg9Qf33HqDQlqewXpQtxFsCI2IqMNTAcPnQmuk4MxYAAkkwABJNV4ciXJdgPDAlwACxJACjUknYADc16r2b7Jrhct25az3z7uzJZP5IO9+OUEKNdtTB2O7Ley3S14Pbuqmc3SpCKh0Ko/um5rqCQd+hBC7Wdphda6mEHdrcgXbqgK9/LoCSB5nXczXO5OUtEd/p+rG2lyMuL9oFtl8ptm6zeO6ggLlUW1VdTmuBRBueZA0qo2sWtu2chOYliZMzJJoOwkJkiY2oZ7JO+kVoscosuOhrdgV/Fk8+dNTc+61G9LG4eZ30qwcTNo2kW2IIifOr0vyIcl5leB1qGJameIwoPu1mDwPvA7najS0CaGmEvBUUDXSspz2W7KNdsZmP4iBHQR+81lTRVFVw9xcjK25Ig9Ota9nGmU6nprNclGtXAHUSD7raj41aez/ErPiTD2JxF05EY6hAw1Kzy30oe/JUZUqKzZTKpE6DU/2q19mEa7qEJ00gfvV/wfBcNYRV7qyGgS1yC5PUjqTRj460gH/EJByooCrI5VaxslytiDh/ZlnPuqo5k8qztYLOBw4yDM9x9T1gcvKmntly6c/uBQRkUyDVa+1AM/stvnlLN8ac46VtyVipy34HHCLQ9iu4ttGQTaPRhz+sV5tjMT3lwvMzqfMnerp2j4kLPDsHh1OrjM366/E1ScCVUmTMfWazlq10ux0R8KOJ3y+PT/AKcvcPTT0qACTrpTdMeo0il13xMeQrblNHEnUkyX2JCPejzpnj8JZvMLmfvYS0ptAOMjG0qalYlR3LEBT70SIBlILPKaL7PYw2sUqaMrhEIbaXcqrTyIJY6dTXLLFLyO15YP+4DsYdMMC9vO9xj3ZFwoFVXIzA6eIwNzA12pxx+wudQFUZUAhY3zMeXPWlvE8JN10JVVRpuSdAZPh/mkGfQ01x2Mw10i5bcKsAPnkBSNCQfxDzE1eKVO2c2VKqiKO7Ow36VaeEs2FKXLilAyt42Tb8IMhw6jWRAkxuBvu/wvC2VS8uIa4+jqLZXuzGzMSpOXQ6E6xprsuv8AF+9Ytc8RO5PloBHIAaAVm8q6qLjC64b4MktJxxDiveW+6UxaDMx2BdmJZmYDzP6TJpU14DYU0GMtflFbGMtn8IroxwjjWmKD8xRatZ23iiX4UdIYfGh7qyzRpWmVjAzbUssW5bI6unnFQptI5v4cq2XnU1nAz72ld4TDS2ppl7LI38q6ISpJM5MquTaFndKNh8aKxCW3UBRDGpcRgsomZirlguzFq4iXAzKRBEdaU8iVMUYNjDs/YNjD2rbaMFk+p1NaoPiPGbNh8lxszRM+v/asrmeWN8nfHpMrSaiV/tH2Rd5aB1LRJNUzF8Pu4Rg05TupH6+Rr0Ls8uIuh7z3biWVkzGaSTooFLOLHEd4GZWYAQcyfhMwSI03rpeBvucWsqx4q96+r3HgsVDNMcwMx6V7Pg+z6KqXbtwMQCRlPhaRAPnpXiPF8OFaE2MaefSusFxe5ZZRJdRpkJMDyA5Vmm4ycWytmrR7Ni8VhFYZ7qkjo30gVS+2fE1vYjMjSiqFU/rSpuJ27ygquRh7yx9ZoDFPHPat6js7Ek99jji+Pe8EMTkUL8BS90YQwEjnR2DMAZudElRlIArk1uzSdNgtiyp5maMbh4y6HWieCcP9ocLMGJ+IptiOzd1DAgjcR9aalIjSitcJ4d3neNcJVLYlo3PQAnQbEz5V6Z2JODsWhdtYd72Iaz4yFmApJChn90/fKrMunhk7TVNAZcJiGVCSt1FbwyJAJAPl4tR/FXovE+0Vu1hrHsVvPcvKotWwWVUECPu0jTYZRAkRIpa2+TpyYVDFCS5d39ioYDsTZvYh7lyw5VszEi4q27cGUAhPESAcwOxI97UiidpLt1bzLcwwtS3+4PiVVEADMOsbrG/wp7iOIX7uIcND3cwEsc5RuU5TlzidEGinXeISdosGbeKUOzFYt+IyWYR4iSfOR8BWFyc+1e+/f9jNasjoYXOIHFsyaWktLK2xzA01jTTkPOgLmEYedMuKYa0Lv3KqBK5WUk5la2TqSdZrlFG5O29Pp51D5dkVnxxTVCgWG06GmCcNJ9xvgaIdQQDyrdl+lb+JI59KFV+26mCIqRcM+aKbYu2Hjyri3liOdHiSDQgU4Ug+9/lTTDcNJHhu69KFuWZ2MVLh1Kj0o8SQaUcJw9ixW45Xz61Pdxd1Pu1vMVG0GstFrjADUkwB1NcYjDG25W4CrdDpWeVymqOzossMM9UlaogdSxkmT1OtZU6XgKyufwWep/WI9ono/CCi2ba27vgRdtszHdjPSu8Xi1J5FSCWO8onX1Y0kZgEOQyxGw/aKH4fiEa3dUI5JUSDMiAfCD6119NmeS3M+f0SXY8+4xfXvy+SFDTA23mKsXFeH22spdVVDuCRl5TtPlFVviHD7ly4uVG8RACjXfWI6xTezxYEFHtBXt6ETAPLbltV6429XBpCEm/lW4Pwbs473sjq0RJZec+6AfM1HxLAtbcWrisCTBbmFmCehijsfxq4qBrcKRoAoOvketPuznaKzicM9rEWh3xMAt+HpHwrKUop3B2jSWHLD5Zpq9/9lf4pZtoStskoIhjzoJXOnSusYnvq8gKD66e6PjRnZ3CQ63L8PaCkm2DDk7KPISRPkDRFOTpcmMmoq3wMexuEKYlW/C6sRrzBE+lXbiN5cuhEjbXnXn/aHF4Zw62bfeEEBXOdwQN/dZVQcoAJEb6zRnZ1M1oi791M5ZQmF0Odi+ioMwALfKInSVR2TFCV/iVFhsYQpbtuAxLXWvMmgz6BVUhhJEKpldgTVZxWIuYu89uzC6hXezOVVEDu7U7sYWeQ6xvx2g7QHFEpaYrZUBLuI0z3o2tWgAAo9ABrJ5S64ZifZ8J4bIRbYk+GF+8nLJPiuaDrBOpAkGuKUm3X09+/4O3DgydS9uPUX8S4ElqEt3FS2t2xcANq4XV7Kw6TlIYO15WzyJ6GDCntPeTEKXUjOsMY08LAH3eW4NA8R4+jkg2bIj8qFNdROjGDqfXToKCsX7t1wlhXZjIyqxeR6HYCtVOo1R1Y+lWKd6tu/uzMJiyAsiQCNRuB++5+dN3PTnQdrhy2b6Ld8YUo9y2u5TMJUMTBkaT6044vxSz3tx0svaRiuRGX3dN8wJU68poUkuDk6hwclTBVssngJBisNwLzFatFrjvpBG55E0DbwR70sfF0qkzma8g+7iAKjS9KyBWQJg77EVxxfCPZyPPg/EBQ5cDjG035E9m8MsnSpmvjwga6SaU4+x3iyhijeDW071++VkHdwpGwYdabFEJwDNbfvEMMuqztNGY3i967HfhLnQlY+tL73GbbZUACtoDHM0TxJTbVA0eIyIM8v1qXV2awjLS0lYiv5wx8P1rKcd2Oe9aqrRlpY14TiWsXVud2xiTEGCDp+9MMV2nID5LIWdtNgZ/czWXe2QtH7xBrqB5dPQUpu9oBfhAoktmZh+VdVHpXLCDj+GWx7+fqITUnOKuq5+3oCYS/eksimUuzoJnKoQ60v4tgLiOt4qQGMMT1J0+tPOG9o1GGNpAoeGbMeZO9Qdoe0S3LWS5ILqrCIgaafWtHG5bs5MeSMcemKSezu+6I7Ftbd3JcKzlMdCT+8UJYwZvZzaUls0eEe7l1n1pdeVnZGIzbjQ7Ec/KuLeMvWSyPcKq4MAcieWm3rU48aSDqeq1T1xfb7BnFrjXQxOjDUzpJ2+J0j4Ur4a3viT4lIImCTuYjqAR8a7Qnrv51YOB4QW2Z27kuqk+I27oHIRbViS2+4j1rojJQPJktWw4U2SkIid1bRCzZlQISNS5ILEiIygD6zVb4lxQ4kMis64VBmMsTcvZNIliTl8Wg2EjTWDFjcbbxBKm8Ftof9zZskZ26mSPESdNCBOm1B4+yi6sJYCAAYVRuEAG/mTuazXFI7MPTzztvhLn/AAdrxJFUGJZTC2wPAgg5dT7xB18zuaM4f2iY4XF27rl2drToWMkkNDj5FdPWqxevEmTRXB7aPcCuSBygTJkAD6/SnwehB1JKLrdeiOcPgLlw6AmedXLsLilwyYoiO9yqO8kxrMW9BzIkjnG4ig+O4i3asqluQxnOfjoB8IJ9aA7M4mMyyAVIuJPNgQCDproB6R50NuO6L63DCOPR37sMwwP49l0/l/y2pjxCwFsO5ZSoUkBjzGoA/MZisxuE7zxDRufnSfELavFA7/dpoondmgs3kJgfClmxwytZU6d7o8LHhyanCrVcj/gT2/ZS27HVp1OtLODuTcbIpbJLtAnKo5mlXEMUVIW2WygR0205b1avs/7QWrLXc4ALoBMaQJ0PrNNQ3bNJya+VrdAmM4c90PeQCDrm6x0pHluPpmYqCCwiY5TRHaDtTLBMODatCc0iJk6kCueH4+2iXcrktcXSeoO1Ci0Ckpd6D+GcJW/fIe4URVJZojbaB1rrF4UlCQWFtCRmn34/ER6VVbvErqsGFwx69ORp+nEji7JDgg25e6ykAFdY8NYyjkU7vZ/x6lpJXtwIuI2DavDxBhIIKnkf3p/xEILqXJOTwsdZnqPKqkZfO2wERVo4RjbS2Ct1RmIABGoit3tT5IhJ7pbWEYjtKpY92iZOU71qqrcvQzBYidKytL9ERqa7sMvY5zAuIZaIJ3o/hUhbrcwpA9dh/wDak+K4izODrtpIplZuG3hWbmWUDz1JP6Coqth6tVt8muDvlN3NoQjD4xpUmB4K2IxKW1YElVMbmANz0FH9ngt5b7lRJQDXkSVE/Q1n2d49MPjMQ1w6hCFP9XL6VKdzZNJRSCu0HBfZL3doxOdJBP5xuPj+1VdRdv3u7yjMPpVl7W8V758wOqGVoK3ibbyyMBdiSOennThurYN9i4DsPh0wbXLl8d9bhWRf+YwBVNdhJiY5GkPZbiT97cVQFgEG3oBE5nkHQ5QjSWnSa5x103rfgnM+V7pY5QoEhdf8Ub+VJsRxB8OWuYe6wZzkuOIV8y+Kco2RtNeZBB6VMXcvyPSli8Dp77y90NL1/BofaMElzvSl4ZHIItBSVN5Z8UlASAZy5jHKKnibxbU/LpTbE4lb1qy5RFdXu95kXJmXKGZiE1gyo23JFFHsdcGD7wkm8yhggGqgwYI5tln41o43wZ4+qcYaWqX1YhxHDzbRHuEAvMJI7wKQCrlZkKZ0mOW9PuyK4UX1zBmGRjLaw2m6jlvvzIoLivE8M9tbXsrWnWMzB/vGaILNnSTOumwqPs/4sSwUEBkIXroukxzkA0pJUPpG8mWprZ9/LvsWfjuIW8ClsLk1UEAa9D1HpVSGCuFGNvMGG2UkExuBHlXXCi3fKA5UswBI8/1+VWZ+DZRCG4DJnKfCRsNVBYmPIUY4pcizvwk4ruVL/ad5gUYu5IgCDI6yoHi6a6VLgcO9uUZsrEeFYkqfMj3dOXzirhcuXwZFyQY8DhpWNAAYjbc/HypVxq9/4e65tFHgKWEEeMlYDc5AOvStEorg4Nbu0wJLgKiCCF8Mgz660PetZUYho6Ur4ffytHI/ryNOcYh7siCZobti5K491m3JNWLgVle6vNcAkoO7nqJmKQZHEgKflTvCYSVO4ygwPhUgkKUtls0A1J7aQmUdI03g6kGoiXSYzCa6goUY+IHX/L1oLd9wm5hyLQAHm3rUOAwty62W2rMT02HqdhTb2i2ts5plh7o3rjCcbcL3aQifw6E+pq4wbJk0G2uyED73E20bmoGaPUzvWUVwvAtdTMuusfHQ/vWV0eDHzItiS/Y+8CxodB1pjjrQ7qxb5HMfl4R+lN7PYq8WLsQDMqMwiKPfsRfcqzPbBQQAG0jfXTfWuWir2FXZkqlu6xEqMqkbTq0UEeHk22vxAa4QB5f6mrTguyN+1bdHZCHdSSG2UcojU61Bxjgt0uy24WzoVWZMxBJ6VmotOT98Id7IpwtAsQTAqDBWPvYU8iZ8h/nr8KsV3s9dClgAdQAOfmY5CnY4Fge4VSxt48ozA5myEyfDr4JKiI/enJ0i8TSmnJbWVTF4s5Y312+ROv0pRibLKxzH3vFAOwOoB86tN3gYt2Bibl1DbjwqhMu51AM/hEyesAc6qb3CzFjqSayjDSfQvNHNFSSfp9xrwfh65LmJvf7mzuNjcf8ADbBBBBkjXlIpzxe3ft8PsXb1x+8tujMM3IsSA0algGUanlXVgZbNuwz2GTwsUdJIZspZdQAWBZxr08qkBNoNbRrSrIJVbB6L4oSFJ0FaxnGtjy+oxZZ5HaryCu0vDkvDNIVvwknrsJPWqrwK0beLQMIIaD8SKZY7FCPFeOaDEBVymIETLx8q44LaztbuBw4tuqkwQZZsw1OpG+9TJ6naOrpLxtRbvdfoKMF4MWu0C6BJ296JNWKzxq5bS7cn2i0mVQ4UIr3maMlsgeJADvrtvqKrOFt95fAic1wCNdZbUaa/Krw7jujYi4qowOSExKBUBPdMkB4MA/mBIg1rjOTr4/Na9RrwDFm93qsoV7L5HhsykxPhYgT8qE+0DD5sFcAYKEKPrsYYAL6ksI84qLs5cs4ZXQXZZ7jO02mQZnLKAqk6Ad0w/pqP7RVuvZt2bKNcls93J4soUQgIHViT/RWj4PPPLk39KftjSbJZSeQHWaTY6w1tsrqVaBIYQfkfSj+zao93JdnLDOFBjMyDMF+IB+VZsBtwFi73AENxgJT8oI68vnUuHwl0ODeaAQYiIJ6aVPgzdurnLJYsAnLbVgpeOXWPWprHFFW24cLLarlIIWOVPS3wKwbidoNCwNRVfvsyhVy6gQDTleJKCCVLacutBPdz7IZ5U9L8i1KPDEpB1J3qfBUb7EW3EVn+yCAMretarbdkOr2PUPs4wi+xgtuzuf0A/SspBwXtMcPYS0EJyiCdNTJJP1rKh22Oy41uoc9cJilOgYE+tZAEEda5sYhGzZSDG5pdx29FuJ3IqDs2wysJ1LbegFVWwD0VUe2uBIy3VGh0PkeR+X6Vay9AcYvJ3bKxSSNA8lZGokKc0elICjdoMZbFsJozMASoBUKWUFGBO8Bl8jHKhuzPDw5LsYI0tjmXOgbyVZn1Apniezt+9dZDcw+W3lKm2C0hpjxnUgAmBrsPWoltql24tv3UBg+kD561nWzZ6ODLxCP4m/f7gXE3dQym7cYKIXxtBOwIE896r97NJzFuW5JpniXJNCNbn0H9v71hFnq9TjVxUfezA4/1+9Wfs/hMRatu7WnFpkFwPGhyZipkfzz8KrbCKuOF7a31VFzIbOQJ3RQRlC5SJ366yf2rRW+Dz8mV4JqdX79/sVO1dKDODrIj4murnEnmWCk7yd/nO9S9ocMtsqEkI4R0BMwrAwJ5xFLbh5elaaE+Uc2bqpqScJNbBd3i7nef/kauf2ZY8Ob1oiGADrB3Hut8jl+defT/ANqe9gsZ3WPtHk+a2fRgSP8AEq01CK3SMJ9RlmtMpbDT7TCHuIy2yCoKm4WHjXlCb5Qc0Md/SDSjs5wJ74dhIVFJnq0e6Ph/rWrP2sw6DOrsWZtdNSsxoCdtJph2Y4lacHD27ZtwhgbzIgmeZqoamraMp6U6TKfb4eoQMdSN/wBjW4GkCnmFwyoXa77i+GPzt0HlRnFcYlplRbNsqVB1HXzrbURQiw9sHbQ/SunuFdCKaYnhwNsXralQdShMx5jyrdzCqbCMdSSQZ8tqNQUJWujmahu4kDarUvZyySi6y6E7/ipfh+z6i1ca5EhwqmY5gEUakFFXe+Sd6yrLxTgllbrBQQNNPgOtZVakKhrx7GEkIDpEnzmlZUrG45jl8al4k83W+XyreOxQuEQIgRWSKC+J3ywtk/k+tEdnrZDlo0iAfjQXEX8NsdFoo4s27CFdzS7AWBnqoMrXHaNSZPwFMuHYx3LBjpH61Dib6Wp7seKIknQULYCDg7kXVjmdfPeiOH4BGa+HBAytJB2JYfPnQnBz96vlJqXD4vTEEbQB8SSf2pT4Z19Cr6iH5lVxAGZgNQCR8Joe5AnfWPhG1SXTBNHcOtAWyzD3/wBAdPrXOoJ7I93NlUalLz+u30BL/CXWyLhhZ1yneOXXWgsHbLLCozkE+6CSBpyHLxfWrN2huf8AhwOU6Hyqq4LiF2yx7pyhbTTnqKqKOb4pjUYqibtDjGuNbUqECW7aqvMAKIJjZm1aP4hSs867xNws5JM67+mn7VGBWp4LdmiKM4SYvWT0uL+oqF0o3gdrNetD+MH5Sf2oEXPiYDYrK2zMPgK1wfDd1imI2zhV9I/zoXjhL3WjfNA/amXD8E6NblTC6k+daXsKgfjPie2vLM3zLR+kU84hw5LhVm2XcdaWGGvQdIbMv7j9Ki4txFmbKB4Rv50hjHi9yDaA2kiPI6R9a5wOGRrRRzornnFD4rXutNFALE7Dy+lDC9Nq6PMN9aQBnFbpW5ZKHQDfyEftW+PYiDbVYHizH1ka0vxGKXubfoRWcRuBjbIMwopgQdoMMhvsSzSYP0rKaX7mHYy7KTA51lNSChVdOa4fNv3qZ7NtTBcz6Uue9laeYNZ3udpnc8qkYx4k/jHkoo97AdEExApBxG994fhTPh+IlBJpAT3x3KMQZJgUKiAozHkNPWs4pclPiKBuXPD5UIAvh93KWboprnBn7q6vUKT/AIv70Lw+5mW4fIAfrTDhiAWL1xvJVHpqf1X5UpcM7fhyf/pjXr9GVvFW5YAczT7HW8pVBplVR/el2AWboY7D9aJxGdrpOwkcv3qcfmbfE53JQ/U47QWiuGQdHdf3H0qploYGr9xjL7I4J1d5X4QP2qhYiBprM/CI1/apjydHxCTlijJ90iJBM11bWTWrbaHz/uP7UdwrDG44RYltBJgfE8tq0PEIMRypn2XT74HpH1/0aG4pwm7ZhrigKTAIYEE78jPKi+zB8ba7QfWJ/uKAH7Ed+SeTT9aKsYgm7MmJ60HeSWkHepLZCSSdaqwMxxkk9D+orEx7Aaw3qKDF+WfziPhUAu+KOlAhtcxLXNG26cqVXr3dt3bnT8LeXQ0Vav1DxG2t1daLA57oak6gCfXpQGJdpAkgH8I3P+VL/aLiSoafrU+EfL4mMsetMA+3hDGyjy3+tarQxo6j51lFgEX7CuZJIPlU+HVV2pKMJe/M3yo3D9ncW4BVLxB2IU1FjoMv21Yya7W4AAARAoZex2MMfdXzPkf9Ci0+z3Gn/wBPd+JHP40WBG2LX8w+daGOtAQWX5im2C+yzGv/AMFU/ncCflNG4b7IcS2rGyv9Rb9BStAVr/aVsbMPhTDH4gez2wsQy5vWdf7U9/8A5JiBoGtanXkPrvSHtPgThyLDQTaAUxtoBt5VMmep8L2nJ+n3Qns4lbcsxjkP1/atvxpP4j6A1bOxHYr2+07m5kCMBESTImatln7I7IjNeuH4AU4vY5etleZnl/HgfZrDx72Y/M6Ukssuua0H2jlG/Orh2jVGt3rXumyYUH+HTT1FOPso7GWcZYu3rwJi5kUBoGiqxOn84qU9z0uvWnFXoigpgVe0W7sIQ8GDJiOvST+lBnBwYUz6/wDavV/tA7O4fApbS0rBrguMZJIhMg585uD5VVuweFtXccLd9M6MriOQKo1zMY5fdx8RTvc5/CxvpVOt6f1ZS0whI3+FEYOxcRsyxtG/+ulE3LZWJXKTrB5TrXtn2XcFQ8Pt3HtIzO1wyygmA5QakbeE/OhNmXVdPDHG0tzxmyb51O3kCfrRKYHEPtbc+iN/avo+3w1V91EHoB/apxhB1P6VVnAfN1vgGKOos3Z/kP8AajbXYvHvqLLj1AE/OvoQWWGxAra2W5v9KLA8Dt/Z3xE/8Nh6soo/C/ZPjX98qo83n6AV7e1tuTfSsKMfxR6UWB40n2NXv+bbGvmaNs/Y3Am7iQP5Un9TXq3dvyYfKue6f8/0osDzgfY1a/8AcMf6RW69H7t/z/St0rAAt4C0o8NtRA08NEoBG2v0ob2g/lb6VntB/K9SMMRvKu8/lQHtR/K1Z7V/A1MBhmNbLnlFLnxoG6tr8a17cPyN8j/agBmh15V879s8SWvuxOrMxPxJr3duIBRLKQBqT0A3Jr5o7U44YjE4i+u1y6zDl4Z8OnpH1oqzq6bqfBUtruj2f7Ff/KXm01vQP6baH/qr0F7uUFjsASfhVT7DZbPD8KgSD3NstAjMzKCzE7kzzplxviC+zXszd2O7Ylz7qae8Y10ooxlJTyW+54j25E4q9lCnXxEHRWMkjf1+Ir1b7H7IThidS9wnlqWgb+WWvD8RjGFxrgY6sTzzAnX3Qw3Gm5iTrtXtX2dk2sDbYyRdJuAbkLcjKJMyefIa0UdHU9SsqpE32s20OCBYSQ4CtrKkq06DfYaeVUb7Lytp8e7lXFrDNL5QGQy2m+maD09yrZ9pd83LVtANBmbXQTpHyXN86T/ZUy27GNZ4PuEiJzKquSp056/OoTeszjJrFz7s8341dJuMT6/Cvo/spgu5wWGtHdLNsH+bKC31JrxXs1gcJjccEuWms22tlkVGLANAfKZEBMuYQBEgcq9xsYlFVVB0UAD0AgfpVxprY16zqPFfFB1czQvtiDmBW/bU60zhCq1Q/ti9az2tetMAgitxQ3tK9a37QOtAE9ZUHfjrW+/HUUATVlQe0DrWUABTWTXIYDc/M1hZTsQfjUDJJrQYdR8657scxNa7legoAlzjrXQuDyqHStgigAfjGFN2xdtocrXFZZOwzaH6TXmFj7K73eWzcNlkV1LhWaXUGSCGXfYV6zmrc0wBxecaCyAOUMu23ToBXWJl7ThkEFWBU6zIIipwa2TQB4HxXAGzZPeIwYmNiF6kzG0GPWelWn7H8RdN7EQrez5ZGaQofMMoVWJynLmkKeQ8q9OvYdHEMoYdCJH1oMcBw3/JUemlMCXifC0vpluKYmf35cqTrwdMJhb6WVd84YxuWJGUDrFNF4JYX3Uj0J+e9TpglA0kf1f3pBZ5Dh8CcLibOJSA1oyyMrKzA+F1JA0zK5AJ0mvW+H8VsXra3EOjDY7ggkEEciCCPhUzYUcyT6hT/wBNRnBL+W2T1NsfHaKUVSoqUtTthCunlW86eXzoM4EbwnwzL+hrnuWB/wD0n6FaogODJ1X511CeVLXt3eQH+E/tUWe6N7YP9H9qdgOMq+VZlXypR7SedkfIiuRj152x86LAcZV8q3kHQUp9vt87f1rtcZZ/Kf8AXxoAaZB0rVL/AGix1/WtUAcvvXdjf4VlZUDCK6FZWUDImrj8fwrKygRLzrdZWUwOhXQrKygDddVlZQIyozv8ayspgdf51qsrKANmob3u1lZQAoxG9FcN2HxrKygBqnOhsVv863WUwEmK3qEb1lZSGc1lZWU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18436" name="AutoShape 4" descr="data:image/jpeg;base64,/9j/4AAQSkZJRgABAQAAAQABAAD/2wCEAAkGBxQTEhUUExQVFhQXGBwXGBgXGBccGBgcHhcYHBkdFx0cHCggHBwnHBgYITEiJSkrLi4uFx8zODMsNygtLiwBCgoKDg0OGxAQGzgkICQsLzQtNC0wNCwtNCwvLCwsNC8sLC0sLCwsLCwsLCwsLCwsLCwsLCwsLCwsLCwsLCwsLP/AABEIAI8BXwMBIgACEQEDEQH/xAAcAAABBQEBAQAAAAAAAAAAAAAGAgMEBQcBAAj/xABGEAACAQIEAwUECAUCBAQHAAABAhEAAwQSITEFQVEGEyJhcTKBkaEHI0JSscHR8BRicoLhM5IVorLCJFPS8RY1Q0Rzg5P/xAAaAQACAwEBAAAAAAAAAAAAAAADBAECBQAG/8QAMBEAAgIBAwIEBAYCAwAAAAAAAQIAAxEEEiExQQUTIlFhcYGhI5GxwdHwFOEyQvH/2gAMAwEAAhEDEQA/ANYiuqK6a8KxI/PCkGlikVBnCJNNupp2m791VEsQo6kgD51Uy4McU6V6aD8R9I+BS6LRuNuQXykIpBA1JjwnkwkaGi1YYAggg6gjY9I61YqR1EqCDHRXTXVrzV0iMmkX7oVSTsOdOEUl1ka1Qy8VauSPdSwdaQgoa7S8bibVsxPhZwdvIcz7qLVWznAgrHCAkxnHY1wWCsGYa7HKdYidumunvpeF4vdJGgfxZdIGkSD0IM7g79CCKHbFtZLF5C+JhpuVAURB1HpzHSnbd/MPaAdmUqQ0D2xG67gQBpB3B6bSUgDEy7L2JznEPsHjlcaTPPf0/GpbNppQPg7z2yWBOkNmIAVd8wbnGhjryonwONzmNNtf8dRr+tL3V7eY1Rdu4PWZmvE0scSe8wZlW4+gGuxHOOdFg7f4cgxbvSOoUD45qFeB4G3ieIMtxSbbNdMFjyJ5iDVv2u7KJaRblgEIDDrJMTs2pnfQ+opRgpIBjfMHnwr4l718KAgJdzykt7IPM6/KpfAOz1zEKzWmVVU5SCSJO/IGRrVyvFw/DrtmVF22FGmmZS4gjz5H/NVfBHxaIVwyuVnxFRIzQNPhFWycYkR1uwuMB0uW48rjj/tqv7T4Q3uJvaBCl3RATsPq0G1FvZC/jjeYYoXRbCeHOoAzSOYG8TQ9dE8b/wD3D5Wx+lVDHJz7ScRPZHjD4DEvhsRK2y0NOyNycfykRPlBpeDhuMyNfr219LZ/Sibt32c/iLfeWx9cg5buv3fXmP8ANAPZ7GLYxNq9efZj4SfGSUIG/wC9K5fVkjrIJx1mr4nguGKsTh7JMEz3aTtvMb+dZ52BwNu9iGW4iuotkwwkTmWDr76uW+kAMz2+6ABYoDnMxlkH2YmJMUz9HuF7vE3BIYd3oRz8Q+FVCsqnM4OpPEv+0fCrFjB4hrVpEJtkEqIkaUFcC/8AlmOPUqPktH3bZv8AwN/+n/uFAnCdOE4vzuKP+iuX/j9ZaDdnD3URcQkhVuZQ4+y4AYT0/Paj7jHHVxXC3ubMCi3FH2WDD5HceVd+j7AJewN63cEo9wg/7UgjzB1HpQTxbA3MLcu2GJgxJ+y6gyrR+4M1bhmx3EjpICuco6STHurduGW1WzbCRlCLEdIEVmOE7Otf4cl20JuI9yQN3WeXmI099TOy3bM2EWzeUugOVCPbXXYg7gfEba11g39Jw4mmEVknBbYTiirb9kXXUR93xCPSPwog4329GVksIwYyM7RA5eEA6mm+wHAGD/xNwEaQgO5J3b99TQwNqnMsIdRXYrpqm7S8T7pMqnxtt5DmaAeBmSTgSY+MQtBYACee5G/wFTQqkSpGnQ1nWGYkgkkn4kmDzPpoeXwq34fjWSCpkQDGsHkYj8TUDVAcY4i/mZMLSKUdqRYvrcTOvv8ALyNKPOiMB2hwcyKu9O02tO0IQzSQxrwNImurRMwOIqq3i3FEsLJ1bko3NSsfi1s23uOYRFLMT0Aod4Zc/ibaYkqFa6ucSfZXkJ9NzpV1QtKkxbY7E3/YXul8yAfnr8qa/wCE3j4i8x1ckfgaruIdvMFhiw77vX+7bGYSBzbQDWBvUC39LGEI8VrEiBppaI8trm3P30caf4QRx3Mr+2xxNofV4dbkDxuFV8q7xlBzR1MaVE+jbtqtu4lm44t2W8OQybasSSrWW1yyTBRtNQQZ3t+E9osPiT4Ln1hOitKv6id9Ty6VG7R9lLWKDMsJfOoeNHMHS4BoZ08UT61AYAbHEEHIM1oV5qzX6J+OYjPdwOJMtZEpmJLhQQGWT7SiVIJnRvStLbagum04jKtmNV4ivRXjQpeU3aPiZtqLdv8A1H03jKOpPLpNCvC+GXL2dREhwZDeA6sI9rNuD8NjUniuIL3i8SAWKtoYCgqDJHh1L+Z+FIucIuYnDZUupZOeXbxlWR7V5SdCsn6wEAmJStnT17K/nM60+ZZgy3PZsggtetW5yqNBDMJyjxQc3LQn3U+nZghMnfWy4ysfDlJA+9BkKTPvNVF7s1hXtkXcWrFRd7woqFCbuQllU5+7ZSi5SCTpT17hdq5fusb1tUvLdCsZa4e8tC2dDbXwjfKWYbRE0wDkdftKNXXn/cn3eAXQxlVylTJWWJPmNCRG229QFJV2IzBwpUCIA+0gJGgnYGOg3NXB4ZcW7bbC3B3FtQptJchfabvMyaq0gggkhlKaaEimjgnTCWTecm9C5nacwJVi4ds0kRpBJAKiI0iu7PBlWqwMrEdn+EWMwvrbyXIIOpjxakrrBDbzV7dshgVYSCIIPMGqLg7lbseKGWDJlZnTLqSDpBBmNp0EkE1k6mvY8f09hdMmBXaLs/h8Lhrty2GDQBqxI1ZRzqp7NdohhrTqVzEsWGu+gHu2HxrSbiBtCAR0IBHzqK3DbJOtm0fVE/SqCzjDcw+IJHt+Cv8Apw2UnRiQCOR0GnmKk8O7Nm5iLeO7wDPF028uviTbNPKelEVzgWGO+Hsf/wA0/SpiWwoCqAAAAANgBsBUMw/68SBK3tTj2sYW7cQEuBCgCTJMCPjWK38blfMwzFgWUE5obZiSYA1BBIbz1k1svbHu/wCDvC46oCsqS6rLDxKASYOoGnnWOYLhd28gLDu8xzAENqIgMLa+KY01EUehlVctxF7gScCV/fi04IBYFsysJ6eJW2Ggny3ol7J8UXDXLVzPJYw6tA8LHUiY1gTAmIp3D9krLW2UXLq3iAGcShHT6sgALpA05aHSrLAcGw9sC2UtBFOU3ri5vHExoJJHNiQBUNqkPpEhKWJ46w47a2GfB3VtqXY5YCgknxLsKDMHw68vDL9s2rgdroIUqcxHg1AjbQ0YrjLyKuYoynRLiksh6AkRlJ2EyPOSBU7AYo3FkgAgwY2pbzdp2kcxkCUf0dYdkwpDqyt3jGGBB2XkRT/bfs//ABVnMg+utglf5hzX38vP1q/ml1bed26SRBv6O1jA2+uZ/wDrNWWP7PYa82d7Sl5nMJVj6xv75qws2FQEKIBJbTqTJ+J1pyuzzmRKbB9lsLbbOLQLTMsS0egOlWwFLpl2NVY+8kCeuuFBJMAan3VnvEMab11rh6+EdANv1nzoq4sTc+rBgH2yN46D1/Kl4DhVtB7A1HTkDuakUM/ylLfaCeGUxJB3jn0On6jy5VMU6a9IPLY8z/2ijdLA10HIkQNehifLnXrnD7bbqPazecnz/SqPoT2MBtgtgsW1tpXnuDpmHoNh0NEmHxCumZT/AI9ar7/Z+B4DyMg7HpO7E8tZqLhS1l4YQDofTl8JHxoO2yrhhxCVtg4lslO02lOUQRsxdLFIpTMApJMAan0q4gzMs+mztIVVMHbYeLx3YOoAPgU+p11+6OtZzxrtfiL6JazG3ZRFQJbJAIAAlju0xttUbtVj1v4zEXUMo91ipPNdlPwAqpAnQbnlzrVqrCqIq7HMncJwy3LqI9xbSMwVrjDwoOpjlW59iezPDbbA4Y2MW6gl7zXEuMh5ZUAKpPXQ6c6xTBW8RYYXBYaQDq1sssEFTOkc6vbX0gX0ZptWEdiSxto1m4egYq2qxpEdDMiaIeekjaR1E1btL2UwhBf/AIcbzOxe4bDKl230ZBmXNt7I6bGaz7Adp8PYv91bu3buEaCLl5SLlpjpH8yiF1jSSRsZhY3tDbx7q129ew18ILYfMXslZMq2UBwCWkkyIBmaEMUADAIIBOomCBtEwfiKoyBhgyCMzb7FhRirGJDapIkGQyuIIPXcEHyrQn2r527JdpbirbwxGabltEJnwhrgBB12HIeZ6V9EudKQtQrwYSrpEVF4lf7uy78wNNJknQaepFPs8Caqe0lycK5BO6mVMR4xqDyjefKhJywhyDiC17Mm5Ck2mEDxKGDeIEjVvaggbT5UxbuqCgWNvGjQQw3GUCV5bjz15VDucU7nDYW1dk37YZbjfzkNIBA1M7kTBEb61DXiN8hUaAomIXOSpmPE2xgn41tC1UHqmadPZYxCQnwWJs2pdgP4cEyupj2eWub2ZlTGh5jW3s8U4axzghSeZDr+OlCGGx6MvclzaG+R7YAbzJDb85EelWI4YmUeCxA2Od05RB0aRttFL26nLek4+c0dNoqlTFykn4Y/eW9zuVYnDMGZgWVlIJnmMwI00HnJ84qUcW9y2Ed5gjMTlz84DAcs0CYnTodBzC8Ut4de7BzOJ1tXBK+UGSRPKJ8qn4a93lp2tZyCCG7trbZTyBGaQY+8AdPOmUZXUc8zL1FZqsOAdvb5SVg1ZH8S21gicq6MDsw5rtHlJmiehS9ctBUm+P4iQ4tlgHZBtmXkcsnzzHfSCs0hriCwMa0alVnOdeG9e51xd6QjsdakXGgE9BNLNeirSkwHs5xf+Oxl7EYol3Rc9pTqltZM5RsIEUQ8U4jiLVu2MLhnvXbxIzgEoGgSDG8TAmF0OuhrmO4bhsDcxNu2MxuOxgfYVhohPICT8qn9mLmJxlxU7xksWwM4tDIIGgUFdZProJ8q0E0nmk2MMKOmYo9wB2DkyzxeAyPh5zG+EY3TnYgKVAIiYANwCIH2TU7s7wdbllka44Zbjh1ItsvicuphkmCrA6Hr0qxvcDwwVsiWjcje6S4kffLODGonXSRoZ1TiOE2Wtzh7tuziAAC1m5lVm1hGAbaZidRv1FcNOpfPb5S29l5EBezXGmN+7hwDZdWK3bL5jaYZssrztvtAJ1JWGO1GnAMfGjHQ6E8pBIM/Ch1+0V9M9vEItz7DhwFuacs69OpB5EU92exaNbCZ5uAS2aAzHdmHIySTp12FA8Q0dlQDqMiWr1wuOGPP3/3D6liqfs5dYqwOqgwPLqPw+NXNJqcjMYM9Xq8K7VxInIpF2ACTy1pwVC4tcy2bh/lNTOEHsXxqxhx3mIuBM0EDdmmfZAknpUK39I+GkC3axF2dBlQanfwgmSY5UCYi7YtXu+xDd7ccsRK59JEAINAMsgTpOtX2B7UWLOHtd2oZlZWWyCRli4SSxyeBsuh3raSpAo4izucwmH0hWwpLYTFBQBmJRYE7F5IifPeiG1x5DlD271suFy57cgyYX2SwWSRuRvWfcJ7bXVS4l+xcuh2dwczeJXBXKwKEOq6QdPZjlTWJ7RHEY2yyZ1QZFyEidIJnL7QkSM208qs1SYOO3xgxZ8Zr0a/vn+FROI4MXF8+R845/pSMDxAOSNjKiNJ21ny3qcazgUtXjkQwlThzoJ350/NedYY/GuNSJXacRvOY6BUHjzA4W+Bqe6uaCJ9hqyX6RO3rXWFrDsy2eZWVNw6bncL+NAN/iTRCyvmDqZ6mma6WODLtWqg72wfaV6KTlAEkwB6mK0fgHZO2iZm8VyJJkx5gDp+NAnArWe+ojr7tP38q2TgZDBQ26x8aPqXIwBKaOoNljB9sBdtktaF2wRr4Sr2iBuSDHXYEnyop4ViBft5cRbR2XeU8Omxg7VKxjWl2InpP5Urhi6Ox56UoWyOI4ExAntPwThZzBT/D3ORQMbc/zLt8IrOcdh2RyjEGNiDKkciPWtzu9nUz5lzrPO2xWf6h76CPpP4SqWbTiCytlZ8qqWkfaygAnSmKbuQpOcxS+kEFgMYgx2JuMvEMIVALd+gg7QTB/wCUsR5gV9K8Qxi2kLvMDoJNYF9FXDLt3Fi5aAm0pOYiQpYFRPuzVsuH4ndS6LOJCkNoHXY8tf2K7UnLYEWrHGZIxfH8MqBnv21VtBmYAnrodaavY3DX8O6i/b7tlKFlZTEj5Eb1h/0guy4q8BoO8ZR5AGAB5aUP4PHFYktoRJBIzLOqkiqJRuG4R2yutCEJ5xn4cwyd8+JhiWKjRj9qT7QHmZM/zUQPgA+UnNoIgNB/z8aGeLXLaPbbDrkTwq6FmYqM8gqSNV16+4czThl/QGNa68kkEQlFJrBVhIOK4Yq2/EHOujNGbWIGh2ET1q8bBB7SKdGy+0AJJjTeqntHixNtXYLmOnQ+Xzq8XEIGRQ6zAgSJjbagOSeYyiACVeG4f4oBAXLsQc2aBr0iZ+O9I4paOHe3etmLg8NwqBLJ5rBzZTBiDpmjlRRcdRvp50B9seLZWRUgy2s7Ec6lLG3giBtqVkIMLeCLbxF23eYTcRQiNlAm1o2Zh94HweWflJkyNZJweSVvoCqAeELI1+0ZmeVaL2d4obyEMfrEgNpEyND+Pwot7bzkRBKWReZaCvW968tKt70vLGKO9Q+NXWTD3mT21tsy+oUkVN50xjlm24OxVh8VIqw4MpMNvpDEEsToSWBDSRJkHXc786MMCwt8PS4WIAF8lVRXLkah0VjBuoE8MgjUgjmAfF4tQ2muwG8nTTeijgWDxly0EGI7m3qQqgFhOu+kfHrXoLrUFQDHEzNPS7WkqOIVBAR3YSEtrcsLcTM3eKQhYXFWyIDMsZl0BQ66gGVe4aWtFBZyqWW2RabK5W4onMxDB1V7rBtNMrMDPhIs3ZFm1uYu+T7j+M0puxZAm3iXDfzqpX5QaSF9Pv8AaPnS3dcfeO/SFay4mI17u3PUxmGvn4RQ5YtmC+ZUVdTcdgqqeUt18hJpHFWvWj9fDLsLqtmTnAM6rz301pWCvqdCdDMEalSVZQ669GIInUEitZHVqfQczGsqZLvxBjM0fsZxXvLbWnGW9a9saeIHUOI5Hy09xFEZNZx9Hag4lyIAWzlECBGdZ08zJ9Sdq0N1JiD/AJrzmqQJYQJs0Hcucx0GvO8CuCuFZoEJidttImq7j9sthrwG/dtHuBNWgFNOkgg7EEfGoM6YVhsJbRyxGZ2bMByBzBhHlqQQRRLhLVyARkQCYABMZjrGo+VB13H3LN+5bCKxVirZmgypIIE+lEvBO0KXT3ZBR/utv7jsavYrsNzcwlNFZ6whw2FuRo1siIjKy6dJB056RrNOsLigF7WgjVCHyweQYSBz2qk4nx67Y8FtFHV30A9ANWNN8K4y7tJxhdp1RBbEHoQZPI/Cg+V6cwz6asnAEKMNidmQ7aiNvWfxFOcT47iEKFGti0Mogx4mWTcDsZyJlKHOASBn6A1Av2Tb+tQSp1uKOX8ygfMe/rM3C4qCHGs8j9reMo9518yOZodFnkvz0MSsqNZwZS/SXx29ZXC3Vd8OzhwyBtJGXX7rDeG5gg86pOEfSRiEC97kvqRvorg+qiCPUe+n/psxS3lwqIykguxWQCNAoMk+R0rJntMp5owrVFS2DcDHKtSqVhbK8j37/nJPEnm5HQD9anLwte711Yjc8jUTi1nK+YbMPnsRVzwbEKchbVZGYdROo+E1zsQilY9RUr6m0WjJ7RvstwlkuLcYaMWQEbSBPzgx/Sa0HBWyQ2WZ00BjlVN2aOS7cw90AB2DoQNBmM2yvvGT3KNpNXuC8LsNmEqw6Ea/DT4Gh6jJ5ilO1cqOIxZu96PqcucT4GlSeRBnUGRvrqPfVxw3iqMgQJcW4NHUqQVPmdvfNQFyo5W4oKHUZhME8wdx6ipV6Lgi21y3tql24SB5ZtB8DQCRiN7TLPC8ShmtudRqPMdazP6V+Nh3Swp0Xxt67IPxPvFG+IKLsSYENcdiYHmeZ9Kj8I7GYY4y7euv3mXUsxCrrGXKAdgARM/jVqcBtx7RTUt6No7/AKSX9EeGWzgyp0vMxe4DvqPD7gNPWauONXe9u21RgSkscpBIPLb0pWK4hhrYItZZA3RJA5biPxrvZ/CJZt3MVdfNIzlmBEKJO3X9KryX3GK8BcCZl9J3Br1t2vXV0vQ8jYMAAymNAYAPvPQ1n2GTxAHYkD51pXbntpbx6ratqVRGLMWOp0KgxyXxHfXUbRWe/wAObVwZtUkENyiedPUnCkGHtR32Oe3B/wBy64xeJtIVGsFSw2BGmvwn3UVdnuJ57do88wJ+BBHxoaw9zJIbxW33I1Kk6THMH86scJhLdiGt3C6SO9XLlNsnZ11M2zoM3WJiSANl3px2jOozVYNx6/aEvFL7ZzauWFuoYMBtgesjT+oH4VP4djLdtVVMO2+kNbdgT1OfT3mk2sKbuVlaHXQEb1b4XCFfE7FjynYe4UoxGIVcYiMZivqwSpU81MEjy6b1U4bgthrZxOKYBCD3UkDxKZ2Jhs2sCNlqs7a4244dLUQpAuNImTsAszr1GgmhjEcVdstnOxt2gALZ1VWjXKfLYdJO1ErTaNxkIhsOAcS87OXyvewcqAFlQbAszSBPLbbzot4DiDbIIYJnBBJiCVMiZ99B3Z182bN7Ok9DlBP50rtPi1uW7dtIZfbJGseR89ajODzD2afznKr0mrWsTdOvgPnBj8azy79MTKGH8IBcEr/rSoIkT/pydRt86CrQe2fAzJ/SxX8IqFicGCZIgzJPXrPU+dFU1nqItb4TaoypzCvhHb3iFt1uXLouox1tuqwP6SoDL5akeVE9z6ULLIyPbuo7KyyuVkBIIBkkNv5Vm1i+fZIBH4c/yqo4wxVpBqxVXcAQa6UV0M1o5zHcOXvXVXUnXY6/GiTguMx1pwLOdk18LFOW41OnkJ10oU4Lj8t+0x0OaCfXT9K1/D2bbDMVExuJ105gHWr6mzDDMW0tQ2naehknhnF3xNtmVGVl0ZWGVlaAYIPqDQvxE41rkFngsFKB40+8ANMvvmirs40rcbq2npy+VWnd2n1ZVJ6kCaRDYaPMhIg1hOGOVIdVAEyZzZvUlQYPShDitn+DuhQSbT6gHdD09OladxG6qrlWPQVnHb3AvcZIBOXMxAK6RHU8ppjSXMlvBimsoV6sEZh59FuV+/uD+VfjJP5UfCsR+iftA1nF/wAPckJdhYPJ/sn3zl/uHStZ4vx+1h4DEu52RIJjqTso9T6TU6olrSYnXU1ahSJagUsChO32vZtVsCPO4f8A0VP4f2qs3DlbNaYmALghWnbK48OvQkE9KAFMK1bgZxL6kGlUg1UwYmVduOy0Ys3R7F8hh5XAPED5EeIf3dNarC8IW09rwKD3gIIBkHWfdyitN7Y4fPhWI1a2e9H9vtf8pas9xnFbQawWbKM8zy251bex4Edo2lee0MOJ8HW8kGAdDMAmR7qh8N4SLZOxkyTAk+sb1Lt49LjEW2kc2EZR751pu1fKuVOvMGgkkDEZAlhd0GlDdtu5uNb+w0smwgSMyzMiCZ9CKvblyaou0Fh2VRajvM65c0wJIDTHLKSY8qEF3nbA6hAyGZn2q40WxNwFQQpyanSB5dJmqjVrGY7qxA/p009JNP8AaLhd7D37lnELF0eOQZVwSYZDzB1+EaRT72u7w6Kdzqffr+lbO0VKoEFow+o3Bj6QsXit8rLKkTzieQlROusUmzh2t7AlD01I6zVpfsfcIU9N1PqKJuB8EttbTOZaJMHTzgRMetL+Z6cCbdtYqt8x857fx8p7gVoYqxakMLlm6IcaZrcQ4zR0n0IHU0/2ke7ba49xQC6qmYRlbLsxH3o05bDpqRrhyqhbeQjobippzg5d41A5xSuMBBay3hNk+FsxnLPsknkJ0nkYqvmGZdqLYxI4MDuB9oSirZNtboEmSSZGnhXpA10n0FEvGOPYbD2yzMFjcDeekDnyoTx3C7lq7mS7mQnMlwEEQg1z+Y0E7dd6X23tLftpxGygbu3C4m0Z8DoQMzAEGDAB8ip08VEFS2GK+a9YOZGv4xsXdVLrnBggPYS6pC3ddCTpr75HIGrnC4+9buJZxdgsSYRlGYOYnwsN/QwY3NCHZPgGJ4niS6g5Qxa5dacik8p5mNlGsAbDWtaxIXA21sYYPfvERJ1I/wC1E+XrRLNtY2gSKz5gyTz+0g9r+0trDYYWbNtBeujxKNrfm3MmRoDWZY/iF+6Iu3XZRspY5R0hdqlcaw7reui4QbmaWIMiSAYk9JiobDSld2J6DSaFEQN3MqbmDBYHMykc/PlrVlwHhN2/cayHGYozW5gBiPsnyM0/btdR7qRfsnRrbFHQ5lYbg+fOPiKKtuThp12gwpavhpFzMBqCp5g7T+E/jULHY64G3GVtIgaTo3x5iifht0YhWdVzXElr2H1kgxnuWSDJBgEprB23Aaq4vwZtL1k97Yc6HSbZ+645eR2Pwo6jaczLtfzkCHrJPBeM37JChgVHK4CCB5GYI9aIH7R4u5oO6t2+bl1zH0gkAUE2bl1RlKFlGwIMj+lhtXcHZu3LoTD2271vsBAZ1iZjwgczsOcVXarHkTravLAYZHuD+xhPxzjCpaUSrsAQkGTLMSSBO8mJ8qrsDw7uEzYkHO3iFrZmJ1l/ur86KOFcBGDGa4Riscq5tTNnDCNyTpPmemgobxeLV3Zs5csZZyJa43X+VByHvqrsuOJfSJZa+F4H6SS/GYtZSkORuIjU8ugAge6q5XZuVdUHknvanQh5n4UqTPQ1UhBgTiqR/ikOnWSfOncvQfGulTzrswpEiledVPF8GzarqNo/SirhnCLuIfJaWTzJ0VR1Y8h+xRvwnh+FwTKEU4rF/wAq5svmizCj+Yn38qJWxU5mT4i9WwoevsJlS9gscLTYg2ilm2M+a4cpIHNV9r5CiXC4srZzqxZCNdjl5EnyB+FH3F3OTNxLEph7TSBaRgbjzyncnyQe+sn4TjUw+LayhbuHYi2bkAwT4cw2EmB7vOj2brByJhUfhkkdM/QQs7O8cxCJ3ZsZoB+sBGU9CBvtyq9u45MoDe0x5kTPl0ob4bh7dtiMg1I06enL3eRomwmERyHCKIGkDTzilLAvWOqSI0m8mdNdd/3tVXjryyS0S6OBPQDX56e6iHC4M3SwJ0Grnko6esUI9oMO7BsUAFsqTYt66GdCR5CCPMk1NI5yZTcWcKPeBOOuZbiN5Qf3760DAAi0ijKSwG3nzmgDieFdyMqk6fDaJmrSxxS7atW0Kjw/aU5mMbaRy9+1HIyox1jNqMLXGOOufpNESzlUKu50+G5rnEMP3v1QMLEMfLyqt7N8aF9MxdWu+zlAgj1H4nard7f2R6u35fvpQyMQY68Sp4J23uYItZv5r1pPZI9vLyKSYZfInTWDypztN9JN+2qGzatIW1Idu8YKfZkKQFMamTQt2x4qrXBbTKSnh5aEkGPPYaDrVL3IMoDsehEaagg6gg6e6r7QPUROOlrtb08GTOI/SVxBySLwQHZURMvn7QY/OmcBft4i0AV+sXlyI9DpQ7xXCG23lypzAO6tbuLtmy6fMH3a0copXKzP9VdpVhNP4JeuaIGKiAPCqjT5/lRLaweUg5mY88xJ+E7UHcM7RpbKlpmNQBMztEb1cL2yVyEtoS52zeFR6k6+4Ak8gaQsqdjwI75wxL+9fC+1z0AGpJ6AczUPj+CvW7DXiv1kMLdocjlJlj96ATA86cwvEUww769JuEaM4IMcxat+0PfBPltQ7x3tl/EuqEG3ZUyrbvn2VmVTlCbgrJMMdRFEr04QZY8wWLLThBxFfSldtYi9h1ETYRjcPTNlIQnqIk9J86zrF58Q/gUkDbp8dqIMbgCGKEeEHRRsRuJPMQRUHB239lwqKNTJPugdKMLed3tNEaDbWKhnDckjv/Akh75Yx7J22FG3ArBGo32/WglcdbbEJa+0WAnkDyFaRwFQAWPSKCAQOZfXXK7gKc46xvFcXy3xZW0zx7bR4VnaDzqXxFs9i6oEEo0AaQRJWPPSaquPWyB34chFnMmxYDTRt/dQxh+0rgvm9kkkDppAE9BVAMkQApLKSozLHtLi8vCcLibLBbtq6oaNmDrLBh6lf9vkIGV4zdtEXkVYuoA9sAm26xopHkDA6AkbaVCxfFCcEcPOhYNv90Db4ClYDiKpZUGZEgA68zTfKoMRbS0I1rpYccflzDrCdtosJbgYO0qwRbthv9oB0J8xHrVdxn6SFt2msYFCpf2793W408x5+Z25Cgu/iHvHKo0pvDYAm4zESqGPhvVVwCWbrCvpVJC1DiXCNoJ1J3J3J6nrvSraa16x1nbT9PlpT6LNLEz0SLwBOmCKcw2Dd9Ap/q2+dcy0dcJsju1MgaDl5VC8wGrvNQGOpgbguyV8XlvJd7tlMgqJ157wIPMc5NFGJ7PsjNdtZc7f6lof6b9SAToT8D5GSZ6W1Zo77+0FdD8JpXGcatlFbN7LqhbyI/IxPlNF8xuAJhOAzFj1MEr3B8zqbRIVnVGVt7TMwAzTuutFdtbWHzWMHlzx9fin+wvMs34KI/Oo3GsOoe20wbi6xG4jLq3hBgnUjp0oH7W8QxDWEw6We4stLNDFjdYSfrWP2tPZJ+UVZF3H2g79S7psY5x9/wCZM4lxQXs1jDlv4cNNy43t4hxpLfy6aD0qLkA0AA9BSsHaUW1ymVZQ4P8AUJI9zSPdS6FafVieg8OrUUKw6kcxkpTZSnLt2mspNUEcJE7NP4DCtdcIvPUk7Ko3J8hTCpV52bu2wXt3PtxA2D5ZPdljoASVn/NWUZOIrqrTVUWEI7GRcPAuDDYJfbvNAe8eeT16wfIHkJca+k0WVNnhdoW1O9+4JuufvAGdfN5PkKHO1XE8Vi7x/iAUyHKtrZLQ6AczHPn6RUTCYJF5Sep1pwbax7mebXS26g+wMj28cb1xnxDM7tu7sWJ9ST8Iq3xOGBQd4Mw+8Rrt5RBqLjsIpQ8iNRpS8Pxpu77sqGUnN5yBFVZi/qEeroFA8phnPf8AWWmE48jKLd9srKZFz7w6n1opTtph7dkLbbOwEQup9TWfXrdt/skaczz8vLyq3+i/ggxHEbYibVoG7cnaFIyD3tHuBqPKV8xK4mnBPQ/nNavWHtYW1YGmIxDDN/KW1PuRQf8AaOtCfb/FW86YW3pbwyxHLNHzgaepNF+K4kEbE41tVsKbVsdXMTHvyL7mrGMbiXdizGWYkk9STJ+ZoeOM+/6QvhyHzQ5GQP1P8R7GCCIIg8v05VTt3qvCJ4CeUn8SYqemCYiWJA6f5p9bY20+JqFfZ8ZtX6f/ACOvEawKvYYXLDBGIgkCQw/mX9Iq3PaW93XdwueTNwTsf5evyqAEHSvZVGwqDYT1nf4VY6CVrWdZ5zM/amZkHeZ509dxDtdNy6xZ3HiZjJJAESesD5VLy+XvNR8Xa8Mjca/DU1Icngzn06L6wORE46yHt60Ydg+yX8Jh3xmLEFgTZtMJI00dx1M6DfXqRD30d8PwwsnF32z5XhLcaSApBjdj4hA/E0R4/jQtlsTibbOVGazYBE5tMpYf3b6hdedWViPQP/Jh6+1LLAVHT7/ATH+0nCnw3dHMyXbma6bY/wDpgt4Y+6TJ09aMuxV+8uHzdygZ9e8JcF1PQZ4Uxt4SpqiwWCvcRxV3E4ogIGBYcoA0ReiqIk+fUmr/AP8Ai7DKxUsAgOVSATJ9ANF8zv0ij2WHG1eZllSrZI+kk8V4YHtk3Dqskt5ZSJ+SmOoPWh7hnC7uLYWLKy508kEiWY8lEH1kVcY57uOZMNhAxz6s0EKADux5Lz89B5Ue8I4UmAtrhcN9Zibmty4fmzdEXYL7t5NLY4yZp1aqyhCp6nt7fEwG7Z8IOGuone5lFtASIBLAEGR/bQ/3Y5zHr4j6n8qNO3HE7SIcJaIuPmDX7x1Occh58tNANOtAzDzPoIqjjBm74dY7UAv9PiJQccwZRu8X2WM+jf8AvrR72S7Vi5YIee+T2jpDj73kevxqnFoMpDCQd6jWMIE8KgR/1evnRDaGTB6xRvCiL/MQ4U9R8Y92n4xdvRaQHJvP39Z+E1RpgLp0IYURakaaHrzHp1qXb7M8RYBhYcqRIIy6g7Ea1VGOMKIw2npqPrbH1xBg8LJEEGPOu8ZNzS4YYSMwyqPLTKAP860Wp2Wxw3s3f9v+ao+Jj6q5PQ/Ef5qyu4YZ6StlND1s1RG7HUGO8D4W10/UgElc0kgADTUknbUVep2LxGRmt927LBKI0sdw0ciZ3G+umulRvo/dQJZ0TwfbMA+OfyFE2I7QjC3A+Ge3cLaNbCtqsMSZHPQa9ORily/4209IBr78DyxzgHpx+czu4Mr7RrDLtB5j986dw17xgHY6fjFaNxDDYTi6Tb+pxkfa+3A2JHtjzGo6RpWaY3DtbfK/+ohg/eEGCG5H1phqwIxRq2ckFcMOo/vaTc5e53a6AaHzO/4UcDF93bLECFHM/D9ifSs4wGJ7u4H9qDJHX961oGG4pZvKMrAGACCQDG9UyFEBq0sd93aPf8ZXune5aZMqknNlOkbiCZ/YoSx2JW6xuAEhyVgzy0ykDZtjvz1rvaPJbfKlzvNP9ME5QeRcDw6fMxQ3cY27s7+IMVJ0YTMMOh/OroB1ib0PYhxDrgdkBVttGaQFd5y6CSCZ0HL4RTPH8xBslxlfc6Rr95MoK5W12BjrQfjOM7m2IJJMECANdNDroeY9KsuH412AZgAZkATHLqT0q1hIGYLQaQtb6x2neF4Vrdi2GiDnykGQQtxlMf3Bv2akhZrvFONNiMU4IjKIC9NFEnzOUSecUVcIwOHGFW7cTMxYrqzATJidYG1L6t9jZ95qaDUCrSLuGeSIL4HBI7qrOEUmGc7KOZNGfELWAs2O8tiy8wqk/WyfEJjOsTAk04i4UJmXD2xIue2onNbcKdJ21LRvpXRcIUlUsqIBzJaBjxMpYdVlR7m8qCNSVyCsBfqfPIK5A+eMzPjB6egpnAYsLcuLcBNgxmA9tSPZe30YSfUaVoPGcS74XEB1iMhAjQTlJA0mRz35elZbxJsjZ/vaGi6ewuTG3tF9J3jAB5hXjMIL0WrjA3subD3/ALN9OSseuv8AaT0ImibDZZUgggwZ0IPOpnAsQt2yLDNEtmtP/wCXcO39rTBH83nVjjh3yM7DJiLRyXl5sBADeZGmvMEHoKYcZGRF9M/k2eW3Q9DBx7HTUcwa8LaxoojmI1FPunMb02CCfusOdCBmoUGeZHuYMDVdo68vKtH7C4BsJw9rgXLiMU4RcwIMBiiTziSxPkaBsNgmustlB47hyjpruR0gST6Vp/FeMWMMocmbGCQKBzuXcuVEXXUwTPqKKhJGPeYXiwVWUD4kwa7fYzIbeBtsctkZrp5vdYTr7mzHzueVCqWMvKT5mmsLxhr2e5c/1HuMzETuddJJ06DpFPC9OwJ+AodudxE1fDq0WhSOp5PznmWdwPjTZZRS2tE+0Y8hXkAGwoYj0SpY7CPWuNaA3anWmmig51IkGeDe+m8SRAG/l1/xXe+UkqBJH51FxuKFsTu34VcKcwD2KFJzxCLsNxHuVYNkK4fvb8N9qbRQKPeOVct2Mddbv79wDN4tcgVF1gAQTAB/96FeAXWNwsIbRpUiQ/MqfUT8qu+JY5w/jc3LdwZ7R0GnSBsRttR3BxgTz6qptDDAz0z+3aWtjBFLbFrsWJmFAzuxgDTlrGhnfUCmrXYvvWJeVDNmyLLPGujN1O+g0qF2Yw1zGYwWEt5kEFxrkCxJZzPXQb67CtMxiWcGbdlQr37zLbVY8AJOhI6DXU7xpzoeGTGO8X1Wo3syD3+X9+ci8GsPaZbeGGViIyg/ZB3fyEnfmdNag9uO1QwSthMK/eY27/rXv/LkbDo0bD7I13NK7ZdrV4erYXDP3mNuf613T6uRsOQaNl2UanlOc4XCAS2eWJlmJnU6mSeZ19auB5Yyes7SaQ6huvp7/GPYTDlVAJk8z/mnDdUc/h+dNsglQWktt7hNPrYUUu3XJnrK9oG1e0ctNApDXU1paiq7iWJVZCDx82PL0qFGTiWsfYuYS9ksEt7EBLivljMgEeJgwhWJ0iDPoK1gXLgAMX510CrEQSBEQDpl6iemtfPPCsbiBcBS7cUjWQxowXtLiz/9xd/3U0HWviedu0Oo1rbycDtmbDgrj54bvI11ZUC8ums8/eRyr577UXsq3fNiP+Y0SN2mxY2xF2f6qE+0Ck5ATJa4CfP9zUeYHYQlWgs0dNhYg5GOP78Ze9mOGNcGRIlUBOY/HkZ3rnHzcsYiy9koHQrcXKcw00IM+/TzrnDsc1hw6gE6iG2MiOXrTGOxTXL7O3JQulBDYO7vNBqXbFZ/44AhFxDiGHdO+Ufw+JU5gqA93cM7pGqPz6fjQfxHGvdvXLlw5nYyTHkBy8gK7isTqOYG1NmCx8/0qdxPWEShUPpPyz2Htn2jdsSYFdnkR+RryDKcw2mrNmUiSKqTDIuZGw1lnIVA7MdlBOtWGP7DYxVzixcPM+xp/wA1Teydi4+Lt5JCqysxXLOXMNp0ymIbnG0nStYuFwCp705ZI8agnVipkcjBGu0bRrR6q9wzMPxDxE1WeWgBxMUw/wBHmPuAOtoAH7zop+E1IxvDrmHburoi4oEiQdxoQRWyC3dJHhvEA87qDSR4iFGpI1ieRBjQnOfpOEY4/wD4kPzcflU3p6ZXwrWPZcVPcQA4diJxbyAvtaLoND0/e5owwnaVrdruRaS4CZ8U+u3rQJgrv/iH/u/Gr2y8a86DqUDEZ9hHfDkV6WVhkBjCle1N4AQtoRt4Jid4k003a3E6jvMsdFUfDSh0OxidPhvpp+NctzOrR5Rz5zFC/wAde4h9unGCElzieMXrikPcYg8jEH4CqDiNoEARMH8tasl2M8qh3RqR6fGpQBDgRkorVYUYzB/DXjaZkOx/YNHZm9a/iQZY2xZfeXIfQ6c8gJJ9KCuM2dM3Mb/v5/Gr3g2EvHDoVECd5EeIMQeswG5cuelNkBhmYF1hoO0jODkSZd4a6GLmVGiSrMMw23USRuNxUW5gJ+3bH94H461Ox2Ge0S10a5sshtfUkb7cxyFVXEMWloSTr93WQeYJgD4UE14PEc0viPnAiw4ky1xRMIDDk3GEZlEsBzCE+Ff6tT5VD7x8bCOy209m2uuVJ+0x3Ynmx13qnsWmvNnbRf3pViV0jltRC23AkLpxaWsPPHGY/wAM4MbdsM5Bzs8AToUbI0z5ipb6DSqHs9faSmY5Qu06AhoJA86vINC1Aw8a8JbOmUe2ROC11NKgDpXCx6UecDxeBtWDlZblxBLP3bBs7K2ilkIA0AG/nVETdGdXqf8AHUELkmZ+xmm8gqZxXGm7da4RGY7EgkaQBIAHyqIZqIVSSoLDBkHuQ15xJAhdjE6VVYljtM6ka+v6VePhkZjmUE6a61Bx+HAMAQN6bSwAzD1OjcgkEck+/OTnB44x9ZH4aviUZigzEsw5ALJPwn0q0xeGtWbwW9nfDw2Qo2okgTPkdx+tRuFXkti+txCcwi24OqsFkj0K77aA60jE2Fa2yhwe7ghgGHhJ0UDTckb6zGulMA8zAtyvp9v2lxwjieIweHt30LWla5dKvEm4RhQMrroHTvIy5jpJI2NI4DjbuKeb9xznxOHzNnNvKWF8DKR7G0AjaBQgcS+RVLsVBJVZOUE7kDYEwJPlR12I4Hau2Ha/3rLdDHKlwokWu9IzhTLmU0mQM3xIQBzFckkwT4rYNq9eRiSyXXUsTJJDkTO5nefOivhzNfTCWVJVGtMSmfug91LmQkMqyxykNB11MnSguwh0JJMjbSt27Kdn8Pc4Xg7OIsrcW4GvCd0L57gII1BggaGqv0hKmYH4TKbvC7rXhbtAN4mRclwNqFDOFcxMA/iKr8S7JmQ5lIIBBJkHWR1rQuCYmw1633Ftclu5dtxqO7BIAygjdgA0g/aINDXHLVs3bjFc0u3UH2jSK3/ibWH9zNqqlrEbY2Pz9sY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pic>
        <p:nvPicPr>
          <p:cNvPr id="18438" name="Picture 6" descr="https://encrypted-tbn2.gstatic.com/images?q=tbn:ANd9GcQLfNHYrQn4zV-r0S9A6l0N2sJeS3pFVPQY7JxHk3CqRGkvxuUd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204864"/>
            <a:ext cx="6120680" cy="4464496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1259632" y="836712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200" dirty="0" smtClean="0"/>
              <a:t>	Ski-Jumping</a:t>
            </a:r>
            <a:endParaRPr lang="pl-PL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 descr="data:image/jpeg;base64,/9j/4AAQSkZJRgABAQAAAQABAAD/2wCEAAkGBxQSEhQUDxQUFBQQFA8QFRAVFBQQEBAUFBUWFhQUFhUYHCggGBolHBQUITEhJSkrLjAuFx8zODMtNygtMCsBCgoKDg0OGhAQGCwkHyYsNywvNC8sLi00LCwsLywsLCwsLywsLCwsLCwsLCwsLCwsLCwsLSwsLS4sLC0sLCwsLP/AABEIALkBEAMBIgACEQEDEQH/xAAcAAABBQEBAQAAAAAAAAAAAAADAQIEBQYABwj/xABDEAACAQIDBQUFBAgGAAcAAAABAgMAEQQSIQUGEzFBIjJRYXEHYoGRoSNCUnIUQ5KxwdHh8DM0Y4KishUWJFNUc3T/xAAbAQADAQEBAQEAAAAAAAAAAAAAAQIDBAUGB//EADARAAICAQIDBQcFAQEAAAAAAAABAhEDBCESMUEFUWFx8BMygZGhwfEiUrHR4SQU/9oADAMBAAIRAxEAPwDzKlvTa6smMUmkrq6kAq86krUQHWpUdNDAziobip04qI4qhAxS3pK6kIeDTqGDTr0AKaaaW9caABmkFONIqkmwpgKKPBhmfui9vlUvC7MOhfQHp4/yq4w6IFuAvpobeeh1rKc0jbHhlN7IoptnSL3l5i+hDafA1ErQYhNNDfXQXF111/n8aiyYIMOgJN7gX+dqIzTNJ6TNFXwOvJlTXUsqFSQwsRzFNBrSjlOrqUUtqYDaIopLU4GkwHCupM1IWqaAWnrQwaItDAKDS0grr1IxbUlIWpKBk44cGhthPCjrKKLHrWjIK18MRQXFXUkdVeKWxpUUQwdalxmohGtSYqaELOahualzVBkpjOvXUwU8UhHUtKBTrUrAbSGnWpCKYDTVhsN1EgzczoNba/wqvtVpu5gzJK1v1UUs58glgf8AtRLkzbTxUssU+VotHbzPzNCuKY7Uy+vxHrXnn6DFKCqKDBx5UVGFejNv6xJGTAutyBcupYdL5tAbVlt8tppiDEyQwwkcUMIXjkD9wqxKAW+8LHwq5Rils/ocuHVZZzUZ46T68Sf02Zjduw9pWHJhb4j+hHyqtAq82kuaK/4WU/PT+NU4FdWJ3E+V7XxLHqpV13+f+jQtPtTgK41bPMGEUwmimhMKEAmalFNAp4FMQ5aIKGKeKljCikY1y0pWpGMvSg0uSlAoAaKk4Wcio1cpqgLTjVCxRpVehSmix0AI1o8ZqOTrRo6aEOmqFIKmyVEeqBggKUV1dSEODUuah0oNFAPvXUgpaQCGrbYmZUmdb90K9ufDuGYX8LhTb3aqDWq3RwjNC5GqNII3A1awUXBHTv387HwqcnunVo5cOZNVe/PvosNhbC468SQlUPIAjM38qvV2JAnKMHza7fvouzkESBOijn41A2viWUkx8S6gG+YZTc8gp730rmpN7HoT1eeW85P15E5dmQnnEn7IFOfYsB/VqPQW/dUTZO0XcfaADnYi4JsfD+tAxe0ZWcKi9gHKQDlkaw8egPkKOHcTzzStNlTvzs5MPGnDJtKx7JN7ZLE2PhqKxqtWu9osgvh0UEWSRypJYgsVHMn3T8qxt66caqJ52pyzyTubtrYkZqQmhhqQtVUc4/NXXpoNLSA6upDSUwHg09TQhRFNJoQZaIKCDShqkoOBTWFcjVz0hgL1wpK4VoSSEpktOQ02SkWRzzo8dCtRo6CRZKhyVNkqHIKoGDvXUldTELSgUqKSQACSxChQCWYk2AAGpJPSvTt2PZFLIA+0X4CmxEEeV5z5MxuqegzfCimwPMqTiDxHzr6Kbc7A4eJjDhowyrYSMDLJ0+85JqmkKqO6v7Irl1Oo9jJJqzOWTh6Hhl78ta0u6uExIEvChkPFCIqFGHEdSWuCdLLHxbnpmXxFeicTwC+PIZV+FScdt84eNcRJeVrmBItFVMy5hmbzAbpqRUYtXHI2mqNdLJ5MqjFb9PEpcmWw/CAPE0ksmlqi7P2kJlz2CklxlGoBBItQtp4gLa97EgFhay+bdbUHsR22kSIAD2h6D0qRh3sbD41CgkZRe6MnPMZIwANPPzFEgxHZ4lj27AC1ifA26CimLJkhCLk+SMfvnieJintyjVIv2dW/5M1UNq2GM3cSQsyOysSWIb7RSSTfwI1661T4vd2dPuh/yHN9CAfpXTCUao8JarHkd2U9q61EI1IPNSQR1BHMEdDSEVZqNFOpLV1AHUlLS2pANpymkpRQIKtPAoaUUVIx4pHNITTGNSMHSg1xpl9a1ESUrmFJGae1SX0A2osdMNOjNIkI9Q5amNyqHNVgwVOihZmCoCzOQqqBdmZjYADqSTalgiLsqICzOyoqjUszGyqB1JJAr2P2W7iGG2LxsZWb9TE3OFbWMjL0c3Nh0HmdKStiLn2e7hx4BFlnAfFuLljZlw9/uR+dtC3M69K2hahRTq6q6G6uAwPiCLg0rN/fxrZJdCXa5lJvljDHhjkNmcqo5ep/d9axC7WzaSDL72tvO46f3yq835xgMixjXhqGtcCzN4/AD51koXEhCrqSbBeZY3tYeX764tZg495R270eXqcso5di2axWy2N+otyH86JjIFkjaN+5KoBPVCDdHHodfMXoK7I4JObERxObXj7coW3RsilVPxo+IaSMIXVHRrgSRNmUkdPXlobGvM9hPFLijvXrc1xZ3CSnya38jznEQSQOyNdGU62JseoYeIPMGr/Z20UmGV7B+RB0DeY/lV9LFDiLJIme3dBDB08lddQPLUeVQpd2cMD2ldfdM1voY71uprnded/0fUrtnR58aeRNS70vXyGJs1Brl+Hn8qmNh1IHPQjUW015W60yCKKIWQgDxzXP1JJ+NcMUNBHdtb6LpofGsZznkdY0zw9drY5f0p/p/kgLhfBurA6dCQR1/N8qvdh7PX9IiOcGzhsnMnLrbn5VVLhna9+yLkEczY63+pq42JGFniY88y6+uhrox4s6km4yq/2/4eXH2bkuXzNxtPY+HxQtioIpdCMzIOIoP4ZB2lPmCK8z3v8AZSyAy7NLSKLk4VzeVR/pt9+3gdfMnSvWFNGU16rimetZ8oupBIIIIJBUghlI0IIOoPlSAV7v7Tdy1xsRngVVxUIJ6L+kRgXKMfxDmpPmOtx4XHr8aykqGNy0lqkBaY61AwVcK4ikqgCpR1WgRmpC1DBDWFDajsKEy1JQI0yiGm1qSFjp7GmoK56RXQYzU+Ogk0eGglBiNKsd2t08RtByuHWyKQHne4ijv0v95ra5RryvYG9ardT2bz4jJJigYYCA9jbjSr4BSexfxPyNewYHBRwRrHAgREFlQCwH8yed+taRjfMGzP7pbi4XAdtBxJ8uVsQ/PxORb2jHprpqTS7Z2krtHHHmYMRYqzx5s5suQrY5SFkOcEAcPnY66DFxB0ZWAIdWUqb2II5G2tQNn7PWLU2aRr3kI5XtdVuSQvZGlze1zenJN7LkbYZY4XKV30HbKwhhhSMsWKKikk3sQoFl924Nqr979u/omGMqqGbOiKhOUEsRfX0B5VN2ltFIY2kmYIiC7OxsB4ep8uteObzbxtjZElACxRmQQrrmbWxZrm17i+nLlWii3UI/jxFBxlJ5MlUt/Pw+P0FxM8+JlkmysGlYnMqsF0HZF76gWA+Fqvt19myCRnC2dIcQ0QNh9rkIQ8+epPqKzuH3hdBqi6cuY/jUuDe6VSGREUg3BuxIr15QUoVR8/JZpTvhVWWOH2fiNAcrctC12v6gG9abB7DkEUqSGNbrGwUuM0cgYBSfw3BYa661X7v72CQTyPh1EuHhef7OQoHsyqxCMrZCA2a+vLlVRPvo7dkRCOO+bKrFnLfiZm75+VcMtDjnL3a7/SCOCeNNvfy/315mk2phXh+yiLRoBq69l5z95i41tf7vSgYRS5EU5aWNyFyuS7L0zIx1UjyqVgNsQ4yOa0mRuEZnjkuiRulhxlk7oU3sQT161PQJhrAOv2aq0iobzTORmCsw7kfLS+vxq46fFFcPDv8AEmcJqfFxVH1t6+r51J2YmGVmkQFs7RoGXsdnm5H3uYsKCu13++FkXqjKoW3lYXX4Wq0we02lUoxUtnZxE5+znVu9Hc91gRdT51Bxuw5BKyRo5W91ciyhSLjMx0Fr2PpXVixwi3HIkmYz4qUsV19/Hv8AiRdoIEfs9yRVlT8QVuh8wQR8KBDNZr35EG2nrR9qsCyKhzLDGkWccnIJLEeV2PyqtxWOjj7xW/hzf9nnXVFLgVnNKN5Gor5HqUbXt71vrRA9eQrv/iVmU2XgoQpjVAWyaAkEnv2Gmtrnwr1LAYpZUV42DK4DBhyt8eVfOQyxm3wn2mp0WbTqLyLn6ong/wAq8Y9o24zYZ5MVhwDh2PEZALNAXOoCj9Xe5vpYG3SvZFoq05Rs5UfLiVzrXse+vs3XEFp8EQkzEu8TG0UxPMqfuN9D5c68kxuEeJ2jmRkdDZkYWYf08+RrnlFplornFMqRIKARTQhy0ZWoC0VaTBBga61ItLeoKIhNNFPy0oWtbJCpSSU9BSSikURrV7H7M/Z+YyMTj0GYWMOHazZP9SRSO/ysvTmdbWyfsk2Os+OzygMuFQzhTqDJmCxkjyuzeqivbtpbTjw8TyzNlSMXJtckk2CqOrEkADqTWsI3uyGywzWoEz+HWshh978Q/aOHijQ92N5WM1veKqVU+QzetT9o7xxRYaSdzpGM3CLAOWOixjzJ0B8704zi+TKljlFW0Wzy/Ia36W8axO8ntIwuHusJ/SZRpljI4QOvel5dPu5jXl+929k+Pc8QlIR3cMrExjzblnbzI06AVnwKHPuJot94d48RjXzYh+yDdIVusUfTRep943Pw0rVez5Ip8O+HxKg5ZS0TnTIZEHYuOVyrH5+ArALXoPsiiSSTFQyC4liik81MTlQR5/bc/LzqYykpWuZOSPFGkPxO5WIBPCQuL6DMquPXNYaetQsfu5iIFzTQsq3711dfiUJt8bXr1HDzSQHJMGkUd2VRmfL76jUj3hfz1qzwuLjkvkdW6EAi49Rz+dejDW3tRwpdG9zxvYzyRyK+GzNKv3VUyAg6MrKOakXBvWgm2CjDiPg8VETzjgeKVLnqsb9tR5G4FelJhVAsqhR4KAo+QprQH1/fVS1Fu0qBqa8TyDaeP4aNh4YXgVyplMpzYmbL3Q5sAqg65QLX1uatExS4vCt20hxCDDpI8jFI51TsxtnA7LWCg30NhyvXoGN2ak4yzRCQe8tyPQ8x8Krv/KsCklYlXOpVgbAEHpYm3hVLLDyZEpSa92zBQbOKG+IxkUcY1PDxC4mZh4Rxxk6nxNgKZtvas87tIjlI2tw8PxNVjUBV7PU2AJ56mr/aG4iOfsXWM+ciOnyvmH1o2J3IhSCzF5pgpyZZUTiEcwqG9lBI0BJsa1WWFpt2wrijtGu+0YJGlkBzStlUXa7tlAp0cKqrAi5Rn1HdPZ0J62GU/WvQJNz8O2dvtsPxAv2OUssZAtfUG99SRc8+dY7fXAx4LDLErmSXEO3by8NViW2ayknU9lb+DNWObW4eFxUv1Ua4otZE62tbGIx2MLtddAvd6H8x862Xs731GFfhYggQyEsWt3HIADE8+lj05HS2uEIrhXjxio1XQ9aepyTcnJ3xc/Xh0PqWKYEAqQVYAhhqCDyINHWSvn7c/fifAdiwlgJvwGJXITzMba5b+FiPQkmvVdgb+YPF2VXMMh04U1kJPutcq3oDfyFdCkmc1GxD1V7w7s4fHKBiE7S92VDllS/vdR7pBFS1YijxS2HrrTasDxHe32c4nC55Ihx4EGbiLYSKvUtHe+nit/HSsG1fT20NuJDYEM7nURpbNbxJYgAep9L15tv1saDGAy4eIwYrnkOXh4z3LqbCbwJAzHs6m1sJKKdJlpSq6PKlFFUUiC/KiAVDEKDSM1KwoTVIxBS0y9IGq6ESVpJKRDXPQUaT2ebyrgMSWlB4Uy8KQjVo+0CsluoGtx4HysfSt9sTxJcGikNGVnxdwbq5QRpEdOY+1c/I14W1aTd3eMx8KOe7RxcREbm8KSFSyj8S5kUgdO1bmAG5PgaCFcSbNntLaIgieVuSC9urE6KvqSQKwInnxkl5XUtlYhGISOJT115dOVyba1qt4Yxi44osKyyNNNEoC9oAWNy9u6o0JvblVbvjjxgiMBs92jWIKcTOpyTYmZhezuuuUDXKNO1bpUYYUrNc+S3RndsbHeArnKnOLjKSdPG9qrTVq2CjZIGDOOImIDdft47kC55Kc0X1qxTduMwtLJiAuRSWtGSoNtFuWBJJsOVamBmK23shxAXaIB/Wwzxj8wySa/CNvpWJFa32Y7RXD45XkKhDFOsjEFsiZc+YW5G6KL+BNEeaBnte1Uk1KKHUL3CvEIcOoDKAQe6zk217Iteqd8VGReUzQKM12cpiApXDriGDCZGZbIT8VPKtVGQQCDoQCDzBB5EU9oQ3eCtz5gG1wQefkSPia6E11RlKKZnkjyhf/VPHnvlVsNBG7WFzZTECbA6kDTrUlMFnFzjpmBVZOw8EYKN3Wuid02OtZ7Fb14SJ7Nh8YhhZ0WQDLlGikITLcIcq9nloNKl7HmwGKvHhpHQtHHGYDdWZI3aQDtg5tWa5U311rR42ldfQz4Y+my7GwIjq5mk/PPKw+QYD6UVdiYZdeBF6sisfm1Q9obHQBzxzDxHLqSVVIy7K8qry75U31v2mtzN1wGEuyZMSXjQSkokgJZ3dCvd+4oVgB7xHLSp+JXBH9qHSzJcphMOkjjmxUR4dNbdqTKbn3VBPjaqrHbqQZZp9oNxGyOewOFFAuthCg5t0Ba9z0ua0GMaYyIIgyrmTPIeE0RW/aGW/EzWuAeyAddeRgs88yEPClmQ5opI2KxyZ04SE5vtAO0WYadkEeFVGVctv5BxJW7uDaPDQLKBxFjQNoL3tyJ6kCwJ8q8R9qW1/0jaEgU3TDWwy+F0JMh/bLD/aK9i29tZ8Hg8RiZLApHaOM5dJCSqagm9y0fXoa+cASTdiSTqSdSSeZPnXNllbNYrYUR01lqQi3pZI6xsuiIKkRrQWSixmmxG63T39mwqiOYceIEEZmPFjXqqsb3HgDy8bcvQMBv5g5UdzIYjEud0kGVrXt2bXDm5AsNdRpXhqyVY7Aw8UsyriDZbEjWwZwQQhPQEZhTjNoKLHbW+M08zGB+ErMbHTMfDMdbAaC3zrQ7LxcsyNFiVKSqADyDEW0kFtO8DqPAVk9tbLj4oXCgqbi9ycqNmWxU3vyvpV3snFWx/6JMzPIHyQ4rO1yWjVuFIhJXK3duLEMFOtKcVJbczSGRp7mZ29GFxEmXQNw5LDkDLGkjKPIFyLeVRBTtoSlppGYEEySXU95bMRlPmOXwoa1myDmodqe9MpARya5a61OWthBlpHNKtc1SUBNFhFDqRhkJIABJJAAAuSegAHM0yTQ7q7dTAvJO6GRhE6RLyHEZl1J6C2bXwv41QNjWLySTG7YnicQEWNpLOJFv7wB9APGtds3dW6u2JKqqAiQlssOH8BLIO9JflElzfvEcqyuPRAciMZY1vkdhwpUF+Q53XrY+PIa01yBhdlz3hlg0LBhiIjzuyi0ir4kprbrlqBPI7C7ElSWZdbrYHLe30oK3UgqbFSCpHMEairDaOPDkGIBDJEqzKqgKXDEtbTrlRvWmwK4VrvZxA3FxE6FAcLhpGyvezGTsHl7uf4lR1rKBK9Y9k+68UmGeeYFjLKuUAsuVYCeo55mLXHIgAeNPHXEhPkek4KDhxog1EaJGD4hQF/hUkU0CoW2tsR4SMST5shdY7quYgtcgkeGhrZJtk8ijw/tEwbErLxYiNCrxk29QpJ+lZbCqMZtZZcEjLEkkTs4UooCAF2PgWsRbmb+tbht5dnzJeSaBlt3ZQA1vySC5+VY/2XuxxuI4OYYcpIxXXKLyDgg+9lzfANXVBKMZSSa26mT3aVm/23sKDFqq4lSwQllAd0sSLE9ki+lYrfLcvDYXDPiMOZI3iMeUZywJZ1W2vaB1vcHpWv3i3bhxoQT5xwsxUowWxa1zqCD3RXn2/e7IwccTrPLKjSZOFK2YKcrNcWsLWUjl151OB7pcT8hzXN0bf2f42SfAxvMxZrypnOrMEcgEnqdLX8q0Vqrt23Q4TDmJBGjRRssY1CZhci556k69am4l8qMSGNlY2QFnOnJQNS3hWE3cn5lrkeXe3PaXZw+GH3i2JfXot0jBHUEmT9kV5CK0e+2IRsS4iBVIwEVWJLrmJlZWJJOYPK99ed6zdYT5stciVG1FJvUVDRlU1k0Uhjihi9SeHTSlNMTBhqu9kbKSeJyOIHjIBNgYyDyA01Ple9U+WtVuTu5+lLM880kGGw6M7ujZQWtc3HI2UULcCkxdocSoa6rFkJAudQuaw8zp86bs/EWxEWIdsrti4prdFQSh3Y/HQeSt5UA4JWJ4JkPUKyrmPxDW+gob4R0I4i5SdctwWt0v4fGrTSBlrvaytjsUY+6Z5rEcjZiCfneqwUtqaaxYxGNMpWNNoAFTlpt6ctaCDLTXpwrS7G3TeQkzgqFAcxZhGVW1888h0gS3jdz0W3aoH0M9s7APMTksFW2eRjZEvyv1JPRQCT4VrEwsOBX7QtxCNEFlxMupHa/wDjx6HTVj1uNADa+8kcNk2fZmjuP0jIFgi8RhYje3nI12a19dDWYiYsSWJJJuWJLMT4knUmhgnRd7S2vJiAocgRxC0cKjLFEPdXx946mqWepijSos9JDZDekWnOKRRVEkjCxZmVScoZgC1s2UE6tYc7C5t5V9G7Hw8ccESYcgxIiiNwb5lt3rjmSbk+ZNfPey49S3gLD1P9L/OtLu/vNPgz9kc0ZN2he5jPiR+FvMfG9Ze3UJ0z19N2TPUaf2sXvey71+T24Sn19afxFYWZdDoRzB9RWQ2Vv9hZbCQmBzbSQXjv5SLpb8wFafDTrIM0bI6n7yMHX5iuqOSMvdZ5mbTZcLrJFohTbpYGQ3MEYPPs5oh8kIFW2z9mxQJkgREW97KLXPiT1Pmaav8AeoomWtHKTVNmFIzW1t08Q0zzYXGSxNIxcxkkx38BlI09QarJtycXiXT/AMQxYdI72VAc1jzt2QFJtzsa3Av4/Wl4h8atZpL8E8CHQRKiqiCyoqqqjkFUWA+QqLtgsInKScLKC7SZBIVRdXygm2awNib28KOZTWD9se0njwKojFePMsTZTlzJkkZlNuhyrcdRpWLdblniu0MVxZHktbiu8mXnlzsWy/C9vhUcUrVyCsSiTCt6nRpUWCpiNWcmUh/Dpjx07PTJHrO2MGkBZgqi7MQoHiToBWv3ocYPCx4OM2eQZ5SLglM19fzMPkvnT/Z7s9AZcbiAODhVa1xcM1u1YdbCw9WFZTaOMM8ryvoXNwvRFGiqPIKAPhWnQVkIimiiMlDIoRI+9CZqUtQXNFAKTTSabeiItHIAJNTNm4F5mKxLfKMzMSFjiX8cjnRV8z6C50qy2FuvLOy51ZVcZlUAcV1PJ7HSOL/UbS3INV9id4cPg0EWDVJZVN81r4TDvyzqD/mZrAfavcDpYdkaCJGD2TBgUWbEsQxGZGy2xEv/AOaJ/wDDXpxpBf8ACE5nObwbxSYgcNQIoAcy4dCSpbnnkY6yuTrmb6VXYnFvK7STO0jubs7EszH18PLkOlAkpFUAvUnDCo4FSsPQxE1aiz1KWo09JFMhyUi056k7MizPfoozfIi31P0olKlZeHFLLkUI826LFI8qKpGoGvqdaQpT3JP9mm3/AL515knbs/QsWNY4KHRKhtj4miwTuhzIxU/iUlW+YNMrqk0pVRo9n764yL9bxAPuyqJP+R7X1rQ4L2lnQT4dT4tE5X/g1/8AtXngpRW0c+SPJnFl7M0uX3sa+G38Ueu4b2h4Nh2uLGfBo831QmjNv7gf/cc+kUn8RXjtdWv/ALMngcT7A0rfOXzX9Hq0/tIwo7qTv/tRB9Wv9KwntD3uONiRBGI40lD6tnkY5HAubAAWJ0HzqkqFtj/DX84/6tThqJzkk2YazsrTYNNOcU7S6v0ipalSuCV2Uiuo+VJcNSQKgxk1Mjes5FIJS4XDNNIkcYu8jBFHmTb5Ul62e42GGGjk2hMvZiDJHcXzNoDbXmb5QfWlFWDF3/xK4WGHZ0B0jVZJmH3m5qD6m7H/AG1h0ouOxbTSPLIbvIxdj5np6Dl8KEBTbsSQ8mmMKQmmM9CBiMtDKU/PSg0xAClGjSly0aMUmxljvHvW+IBihXg4ckkpfPNOeWeeU6uxHTlrbXnWcFLXCtSQyVz1y1zVJfQGKkYfnUepGH50MknLUacVJSo+IpRKIb1Z7LjtGW/Gfoun7yarXq5w3+En5f4mstQ6gev2HjUtTb6K/t9x1daurjXAfaDGWuBp1NoJYtKKbS0AmOvSXpKQUDHXqNtQXQfnH7jUgVH2n3B+cfuatcPvo87tV/8AJPy+5XotEMdNjooruZ8MgYSiLXVwqRk/ZWAbESpFH3pGC38PE/AXNaz2i7QRBFgMP/hYRVz2+9JbQH0BJPm3lUf2V/59PyS/uFUG8P8AmZ//ALpv+5p9BdSABSiminCoGMcVHejvQWqkJg6elNNEjqiQmWlDU4UKkxo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19460" name="AutoShape 4" descr="data:image/jpeg;base64,/9j/4AAQSkZJRgABAQAAAQABAAD/2wCEAAkGBxQSEhQUDxQUFBQQFA8QFRAVFBQQEBAUFBUWFhQUFhUYHCggGBolHBQUITEhJSkrLjAuFx8zODMtNygtMCsBCgoKDg0OGhAQGCwkHyYsNywvNC8sLi00LCwsLywsLCwsLywsLCwsLCwsLCwsLCwsLCwsLSwsLS4sLC0sLCwsLP/AABEIALkBEAMBIgACEQEDEQH/xAAcAAABBQEBAQAAAAAAAAAAAAADAQIEBQYABwj/xABDEAACAQIDBQUFBAgGAAcAAAABAgMAEQQSIQUGEzFBIjJRYXEHYoGRoSNCUnIUQ5KxwdHh8DM0Y4KishUWJFNUc3T/xAAbAQADAQEBAQEAAAAAAAAAAAAAAQIDBAUGB//EADARAAICAQIDBQcFAQEAAAAAAAABAhEDBCESMUEFUWFx8BMygZGhwfEiUrHR4SQU/9oADAMBAAIRAxEAPwDzKlvTa6smMUmkrq6kAq86krUQHWpUdNDAziobip04qI4qhAxS3pK6kIeDTqGDTr0AKaaaW9caABmkFONIqkmwpgKKPBhmfui9vlUvC7MOhfQHp4/yq4w6IFuAvpobeeh1rKc0jbHhlN7IoptnSL3l5i+hDafA1ErQYhNNDfXQXF111/n8aiyYIMOgJN7gX+dqIzTNJ6TNFXwOvJlTXUsqFSQwsRzFNBrSjlOrqUUtqYDaIopLU4GkwHCupM1IWqaAWnrQwaItDAKDS0grr1IxbUlIWpKBk44cGhthPCjrKKLHrWjIK18MRQXFXUkdVeKWxpUUQwdalxmohGtSYqaELOahualzVBkpjOvXUwU8UhHUtKBTrUrAbSGnWpCKYDTVhsN1EgzczoNba/wqvtVpu5gzJK1v1UUs58glgf8AtRLkzbTxUssU+VotHbzPzNCuKY7Uy+vxHrXnn6DFKCqKDBx5UVGFejNv6xJGTAutyBcupYdL5tAbVlt8tppiDEyQwwkcUMIXjkD9wqxKAW+8LHwq5Rils/ocuHVZZzUZ46T68Sf02Zjduw9pWHJhb4j+hHyqtAq82kuaK/4WU/PT+NU4FdWJ3E+V7XxLHqpV13+f+jQtPtTgK41bPMGEUwmimhMKEAmalFNAp4FMQ5aIKGKeKljCikY1y0pWpGMvSg0uSlAoAaKk4Wcio1cpqgLTjVCxRpVehSmix0AI1o8ZqOTrRo6aEOmqFIKmyVEeqBggKUV1dSEODUuah0oNFAPvXUgpaQCGrbYmZUmdb90K9ufDuGYX8LhTb3aqDWq3RwjNC5GqNII3A1awUXBHTv387HwqcnunVo5cOZNVe/PvosNhbC468SQlUPIAjM38qvV2JAnKMHza7fvouzkESBOijn41A2viWUkx8S6gG+YZTc8gp730rmpN7HoT1eeW85P15E5dmQnnEn7IFOfYsB/VqPQW/dUTZO0XcfaADnYi4JsfD+tAxe0ZWcKi9gHKQDlkaw8egPkKOHcTzzStNlTvzs5MPGnDJtKx7JN7ZLE2PhqKxqtWu9osgvh0UEWSRypJYgsVHMn3T8qxt66caqJ52pyzyTubtrYkZqQmhhqQtVUc4/NXXpoNLSA6upDSUwHg09TQhRFNJoQZaIKCDShqkoOBTWFcjVz0hgL1wpK4VoSSEpktOQ02SkWRzzo8dCtRo6CRZKhyVNkqHIKoGDvXUldTELSgUqKSQACSxChQCWYk2AAGpJPSvTt2PZFLIA+0X4CmxEEeV5z5MxuqegzfCimwPMqTiDxHzr6Kbc7A4eJjDhowyrYSMDLJ0+85JqmkKqO6v7Irl1Oo9jJJqzOWTh6Hhl78ta0u6uExIEvChkPFCIqFGHEdSWuCdLLHxbnpmXxFeicTwC+PIZV+FScdt84eNcRJeVrmBItFVMy5hmbzAbpqRUYtXHI2mqNdLJ5MqjFb9PEpcmWw/CAPE0ksmlqi7P2kJlz2CklxlGoBBItQtp4gLa97EgFhay+bdbUHsR22kSIAD2h6D0qRh3sbD41CgkZRe6MnPMZIwANPPzFEgxHZ4lj27AC1ifA26CimLJkhCLk+SMfvnieJintyjVIv2dW/5M1UNq2GM3cSQsyOysSWIb7RSSTfwI1661T4vd2dPuh/yHN9CAfpXTCUao8JarHkd2U9q61EI1IPNSQR1BHMEdDSEVZqNFOpLV1AHUlLS2pANpymkpRQIKtPAoaUUVIx4pHNITTGNSMHSg1xpl9a1ESUrmFJGae1SX0A2osdMNOjNIkI9Q5amNyqHNVgwVOihZmCoCzOQqqBdmZjYADqSTalgiLsqICzOyoqjUszGyqB1JJAr2P2W7iGG2LxsZWb9TE3OFbWMjL0c3Nh0HmdKStiLn2e7hx4BFlnAfFuLljZlw9/uR+dtC3M69K2hahRTq6q6G6uAwPiCLg0rN/fxrZJdCXa5lJvljDHhjkNmcqo5ep/d9axC7WzaSDL72tvO46f3yq835xgMixjXhqGtcCzN4/AD51koXEhCrqSbBeZY3tYeX764tZg495R270eXqcso5di2axWy2N+otyH86JjIFkjaN+5KoBPVCDdHHodfMXoK7I4JObERxObXj7coW3RsilVPxo+IaSMIXVHRrgSRNmUkdPXlobGvM9hPFLijvXrc1xZ3CSnya38jznEQSQOyNdGU62JseoYeIPMGr/Z20UmGV7B+RB0DeY/lV9LFDiLJIme3dBDB08lddQPLUeVQpd2cMD2ldfdM1voY71uprnded/0fUrtnR58aeRNS70vXyGJs1Brl+Hn8qmNh1IHPQjUW015W60yCKKIWQgDxzXP1JJ+NcMUNBHdtb6LpofGsZznkdY0zw9drY5f0p/p/kgLhfBurA6dCQR1/N8qvdh7PX9IiOcGzhsnMnLrbn5VVLhna9+yLkEczY63+pq42JGFniY88y6+uhrox4s6km4yq/2/4eXH2bkuXzNxtPY+HxQtioIpdCMzIOIoP4ZB2lPmCK8z3v8AZSyAy7NLSKLk4VzeVR/pt9+3gdfMnSvWFNGU16rimetZ8oupBIIIIJBUghlI0IIOoPlSAV7v7Tdy1xsRngVVxUIJ6L+kRgXKMfxDmpPmOtx4XHr8aykqGNy0lqkBaY61AwVcK4ikqgCpR1WgRmpC1DBDWFDajsKEy1JQI0yiGm1qSFjp7GmoK56RXQYzU+Ogk0eGglBiNKsd2t08RtByuHWyKQHne4ijv0v95ra5RryvYG9ardT2bz4jJJigYYCA9jbjSr4BSexfxPyNewYHBRwRrHAgREFlQCwH8yed+taRjfMGzP7pbi4XAdtBxJ8uVsQ/PxORb2jHprpqTS7Z2krtHHHmYMRYqzx5s5suQrY5SFkOcEAcPnY66DFxB0ZWAIdWUqb2II5G2tQNn7PWLU2aRr3kI5XtdVuSQvZGlze1zenJN7LkbYZY4XKV30HbKwhhhSMsWKKikk3sQoFl924Nqr979u/omGMqqGbOiKhOUEsRfX0B5VN2ltFIY2kmYIiC7OxsB4ep8uteObzbxtjZElACxRmQQrrmbWxZrm17i+nLlWii3UI/jxFBxlJ5MlUt/Pw+P0FxM8+JlkmysGlYnMqsF0HZF76gWA+Fqvt19myCRnC2dIcQ0QNh9rkIQ8+epPqKzuH3hdBqi6cuY/jUuDe6VSGREUg3BuxIr15QUoVR8/JZpTvhVWWOH2fiNAcrctC12v6gG9abB7DkEUqSGNbrGwUuM0cgYBSfw3BYa661X7v72CQTyPh1EuHhef7OQoHsyqxCMrZCA2a+vLlVRPvo7dkRCOO+bKrFnLfiZm75+VcMtDjnL3a7/SCOCeNNvfy/315mk2phXh+yiLRoBq69l5z95i41tf7vSgYRS5EU5aWNyFyuS7L0zIx1UjyqVgNsQ4yOa0mRuEZnjkuiRulhxlk7oU3sQT161PQJhrAOv2aq0iobzTORmCsw7kfLS+vxq46fFFcPDv8AEmcJqfFxVH1t6+r51J2YmGVmkQFs7RoGXsdnm5H3uYsKCu13++FkXqjKoW3lYXX4Wq0we02lUoxUtnZxE5+znVu9Hc91gRdT51Bxuw5BKyRo5W91ciyhSLjMx0Fr2PpXVixwi3HIkmYz4qUsV19/Hv8AiRdoIEfs9yRVlT8QVuh8wQR8KBDNZr35EG2nrR9qsCyKhzLDGkWccnIJLEeV2PyqtxWOjj7xW/hzf9nnXVFLgVnNKN5Gor5HqUbXt71vrRA9eQrv/iVmU2XgoQpjVAWyaAkEnv2Gmtrnwr1LAYpZUV42DK4DBhyt8eVfOQyxm3wn2mp0WbTqLyLn6ong/wAq8Y9o24zYZ5MVhwDh2PEZALNAXOoCj9Xe5vpYG3SvZFoq05Rs5UfLiVzrXse+vs3XEFp8EQkzEu8TG0UxPMqfuN9D5c68kxuEeJ2jmRkdDZkYWYf08+RrnlFplornFMqRIKARTQhy0ZWoC0VaTBBga61ItLeoKIhNNFPy0oWtbJCpSSU9BSSikURrV7H7M/Z+YyMTj0GYWMOHazZP9SRSO/ysvTmdbWyfsk2Os+OzygMuFQzhTqDJmCxkjyuzeqivbtpbTjw8TyzNlSMXJtckk2CqOrEkADqTWsI3uyGywzWoEz+HWshh978Q/aOHijQ92N5WM1veKqVU+QzetT9o7xxRYaSdzpGM3CLAOWOixjzJ0B8704zi+TKljlFW0Wzy/Ia36W8axO8ntIwuHusJ/SZRpljI4QOvel5dPu5jXl+929k+Pc8QlIR3cMrExjzblnbzI06AVnwKHPuJot94d48RjXzYh+yDdIVusUfTRep943Pw0rVez5Ip8O+HxKg5ZS0TnTIZEHYuOVyrH5+ArALXoPsiiSSTFQyC4liik81MTlQR5/bc/LzqYykpWuZOSPFGkPxO5WIBPCQuL6DMquPXNYaetQsfu5iIFzTQsq3711dfiUJt8bXr1HDzSQHJMGkUd2VRmfL76jUj3hfz1qzwuLjkvkdW6EAi49Rz+dejDW3tRwpdG9zxvYzyRyK+GzNKv3VUyAg6MrKOakXBvWgm2CjDiPg8VETzjgeKVLnqsb9tR5G4FelJhVAsqhR4KAo+QprQH1/fVS1Fu0qBqa8TyDaeP4aNh4YXgVyplMpzYmbL3Q5sAqg65QLX1uatExS4vCt20hxCDDpI8jFI51TsxtnA7LWCg30NhyvXoGN2ak4yzRCQe8tyPQ8x8Krv/KsCklYlXOpVgbAEHpYm3hVLLDyZEpSa92zBQbOKG+IxkUcY1PDxC4mZh4Rxxk6nxNgKZtvas87tIjlI2tw8PxNVjUBV7PU2AJ56mr/aG4iOfsXWM+ciOnyvmH1o2J3IhSCzF5pgpyZZUTiEcwqG9lBI0BJsa1WWFpt2wrijtGu+0YJGlkBzStlUXa7tlAp0cKqrAi5Rn1HdPZ0J62GU/WvQJNz8O2dvtsPxAv2OUssZAtfUG99SRc8+dY7fXAx4LDLErmSXEO3by8NViW2ayknU9lb+DNWObW4eFxUv1Ua4otZE62tbGIx2MLtddAvd6H8x862Xs731GFfhYggQyEsWt3HIADE8+lj05HS2uEIrhXjxio1XQ9aepyTcnJ3xc/Xh0PqWKYEAqQVYAhhqCDyINHWSvn7c/fifAdiwlgJvwGJXITzMba5b+FiPQkmvVdgb+YPF2VXMMh04U1kJPutcq3oDfyFdCkmc1GxD1V7w7s4fHKBiE7S92VDllS/vdR7pBFS1YijxS2HrrTasDxHe32c4nC55Ihx4EGbiLYSKvUtHe+nit/HSsG1fT20NuJDYEM7nURpbNbxJYgAep9L15tv1saDGAy4eIwYrnkOXh4z3LqbCbwJAzHs6m1sJKKdJlpSq6PKlFFUUiC/KiAVDEKDSM1KwoTVIxBS0y9IGq6ESVpJKRDXPQUaT2ebyrgMSWlB4Uy8KQjVo+0CsluoGtx4HysfSt9sTxJcGikNGVnxdwbq5QRpEdOY+1c/I14W1aTd3eMx8KOe7RxcREbm8KSFSyj8S5kUgdO1bmAG5PgaCFcSbNntLaIgieVuSC9urE6KvqSQKwInnxkl5XUtlYhGISOJT115dOVyba1qt4Yxi44osKyyNNNEoC9oAWNy9u6o0JvblVbvjjxgiMBs92jWIKcTOpyTYmZhezuuuUDXKNO1bpUYYUrNc+S3RndsbHeArnKnOLjKSdPG9qrTVq2CjZIGDOOImIDdft47kC55Kc0X1qxTduMwtLJiAuRSWtGSoNtFuWBJJsOVamBmK23shxAXaIB/Wwzxj8wySa/CNvpWJFa32Y7RXD45XkKhDFOsjEFsiZc+YW5G6KL+BNEeaBnte1Uk1KKHUL3CvEIcOoDKAQe6zk217Iteqd8VGReUzQKM12cpiApXDriGDCZGZbIT8VPKtVGQQCDoQCDzBB5EU9oQ3eCtz5gG1wQefkSPia6E11RlKKZnkjyhf/VPHnvlVsNBG7WFzZTECbA6kDTrUlMFnFzjpmBVZOw8EYKN3Wuid02OtZ7Fb14SJ7Nh8YhhZ0WQDLlGikITLcIcq9nloNKl7HmwGKvHhpHQtHHGYDdWZI3aQDtg5tWa5U311rR42ldfQz4Y+my7GwIjq5mk/PPKw+QYD6UVdiYZdeBF6sisfm1Q9obHQBzxzDxHLqSVVIy7K8qry75U31v2mtzN1wGEuyZMSXjQSkokgJZ3dCvd+4oVgB7xHLSp+JXBH9qHSzJcphMOkjjmxUR4dNbdqTKbn3VBPjaqrHbqQZZp9oNxGyOewOFFAuthCg5t0Ba9z0ua0GMaYyIIgyrmTPIeE0RW/aGW/EzWuAeyAddeRgs88yEPClmQ5opI2KxyZ04SE5vtAO0WYadkEeFVGVctv5BxJW7uDaPDQLKBxFjQNoL3tyJ6kCwJ8q8R9qW1/0jaEgU3TDWwy+F0JMh/bLD/aK9i29tZ8Hg8RiZLApHaOM5dJCSqagm9y0fXoa+cASTdiSTqSdSSeZPnXNllbNYrYUR01lqQi3pZI6xsuiIKkRrQWSixmmxG63T39mwqiOYceIEEZmPFjXqqsb3HgDy8bcvQMBv5g5UdzIYjEud0kGVrXt2bXDm5AsNdRpXhqyVY7Aw8UsyriDZbEjWwZwQQhPQEZhTjNoKLHbW+M08zGB+ErMbHTMfDMdbAaC3zrQ7LxcsyNFiVKSqADyDEW0kFtO8DqPAVk9tbLj4oXCgqbi9ycqNmWxU3vyvpV3snFWx/6JMzPIHyQ4rO1yWjVuFIhJXK3duLEMFOtKcVJbczSGRp7mZ29GFxEmXQNw5LDkDLGkjKPIFyLeVRBTtoSlppGYEEySXU95bMRlPmOXwoa1myDmodqe9MpARya5a61OWthBlpHNKtc1SUBNFhFDqRhkJIABJJAAAuSegAHM0yTQ7q7dTAvJO6GRhE6RLyHEZl1J6C2bXwv41QNjWLySTG7YnicQEWNpLOJFv7wB9APGtds3dW6u2JKqqAiQlssOH8BLIO9JflElzfvEcqyuPRAciMZY1vkdhwpUF+Q53XrY+PIa01yBhdlz3hlg0LBhiIjzuyi0ir4kprbrlqBPI7C7ElSWZdbrYHLe30oK3UgqbFSCpHMEairDaOPDkGIBDJEqzKqgKXDEtbTrlRvWmwK4VrvZxA3FxE6FAcLhpGyvezGTsHl7uf4lR1rKBK9Y9k+68UmGeeYFjLKuUAsuVYCeo55mLXHIgAeNPHXEhPkek4KDhxog1EaJGD4hQF/hUkU0CoW2tsR4SMST5shdY7quYgtcgkeGhrZJtk8ijw/tEwbErLxYiNCrxk29QpJ+lZbCqMZtZZcEjLEkkTs4UooCAF2PgWsRbmb+tbht5dnzJeSaBlt3ZQA1vySC5+VY/2XuxxuI4OYYcpIxXXKLyDgg+9lzfANXVBKMZSSa26mT3aVm/23sKDFqq4lSwQllAd0sSLE9ki+lYrfLcvDYXDPiMOZI3iMeUZywJZ1W2vaB1vcHpWv3i3bhxoQT5xwsxUowWxa1zqCD3RXn2/e7IwccTrPLKjSZOFK2YKcrNcWsLWUjl151OB7pcT8hzXN0bf2f42SfAxvMxZrypnOrMEcgEnqdLX8q0Vqrt23Q4TDmJBGjRRssY1CZhci556k69am4l8qMSGNlY2QFnOnJQNS3hWE3cn5lrkeXe3PaXZw+GH3i2JfXot0jBHUEmT9kV5CK0e+2IRsS4iBVIwEVWJLrmJlZWJJOYPK99ed6zdYT5stciVG1FJvUVDRlU1k0Uhjihi9SeHTSlNMTBhqu9kbKSeJyOIHjIBNgYyDyA01Ple9U+WtVuTu5+lLM880kGGw6M7ujZQWtc3HI2UULcCkxdocSoa6rFkJAudQuaw8zp86bs/EWxEWIdsrti4prdFQSh3Y/HQeSt5UA4JWJ4JkPUKyrmPxDW+gob4R0I4i5SdctwWt0v4fGrTSBlrvaytjsUY+6Z5rEcjZiCfneqwUtqaaxYxGNMpWNNoAFTlpt6ctaCDLTXpwrS7G3TeQkzgqFAcxZhGVW1888h0gS3jdz0W3aoH0M9s7APMTksFW2eRjZEvyv1JPRQCT4VrEwsOBX7QtxCNEFlxMupHa/wDjx6HTVj1uNADa+8kcNk2fZmjuP0jIFgi8RhYje3nI12a19dDWYiYsSWJJJuWJLMT4knUmhgnRd7S2vJiAocgRxC0cKjLFEPdXx946mqWepijSos9JDZDekWnOKRRVEkjCxZmVScoZgC1s2UE6tYc7C5t5V9G7Hw8ccESYcgxIiiNwb5lt3rjmSbk+ZNfPey49S3gLD1P9L/OtLu/vNPgz9kc0ZN2he5jPiR+FvMfG9Ze3UJ0z19N2TPUaf2sXvey71+T24Sn19afxFYWZdDoRzB9RWQ2Vv9hZbCQmBzbSQXjv5SLpb8wFafDTrIM0bI6n7yMHX5iuqOSMvdZ5mbTZcLrJFohTbpYGQ3MEYPPs5oh8kIFW2z9mxQJkgREW97KLXPiT1Pmaav8AeoomWtHKTVNmFIzW1t08Q0zzYXGSxNIxcxkkx38BlI09QarJtycXiXT/AMQxYdI72VAc1jzt2QFJtzsa3Av4/Wl4h8atZpL8E8CHQRKiqiCyoqqqjkFUWA+QqLtgsInKScLKC7SZBIVRdXygm2awNib28KOZTWD9se0njwKojFePMsTZTlzJkkZlNuhyrcdRpWLdblniu0MVxZHktbiu8mXnlzsWy/C9vhUcUrVyCsSiTCt6nRpUWCpiNWcmUh/Dpjx07PTJHrO2MGkBZgqi7MQoHiToBWv3ocYPCx4OM2eQZ5SLglM19fzMPkvnT/Z7s9AZcbiAODhVa1xcM1u1YdbCw9WFZTaOMM8ryvoXNwvRFGiqPIKAPhWnQVkIimiiMlDIoRI+9CZqUtQXNFAKTTSabeiItHIAJNTNm4F5mKxLfKMzMSFjiX8cjnRV8z6C50qy2FuvLOy51ZVcZlUAcV1PJ7HSOL/UbS3INV9id4cPg0EWDVJZVN81r4TDvyzqD/mZrAfavcDpYdkaCJGD2TBgUWbEsQxGZGy2xEv/AOaJ/wDDXpxpBf8ACE5nObwbxSYgcNQIoAcy4dCSpbnnkY6yuTrmb6VXYnFvK7STO0jubs7EszH18PLkOlAkpFUAvUnDCo4FSsPQxE1aiz1KWo09JFMhyUi056k7MizPfoozfIi31P0olKlZeHFLLkUI826LFI8qKpGoGvqdaQpT3JP9mm3/AL515knbs/QsWNY4KHRKhtj4miwTuhzIxU/iUlW+YNMrqk0pVRo9n764yL9bxAPuyqJP+R7X1rQ4L2lnQT4dT4tE5X/g1/8AtXngpRW0c+SPJnFl7M0uX3sa+G38Ueu4b2h4Nh2uLGfBo831QmjNv7gf/cc+kUn8RXjtdWv/ALMngcT7A0rfOXzX9Hq0/tIwo7qTv/tRB9Wv9KwntD3uONiRBGI40lD6tnkY5HAubAAWJ0HzqkqFtj/DX84/6tThqJzkk2YazsrTYNNOcU7S6v0ipalSuCV2Uiuo+VJcNSQKgxk1Mjes5FIJS4XDNNIkcYu8jBFHmTb5Ul62e42GGGjk2hMvZiDJHcXzNoDbXmb5QfWlFWDF3/xK4WGHZ0B0jVZJmH3m5qD6m7H/AG1h0ouOxbTSPLIbvIxdj5np6Dl8KEBTbsSQ8mmMKQmmM9CBiMtDKU/PSg0xAClGjSly0aMUmxljvHvW+IBihXg4ckkpfPNOeWeeU6uxHTlrbXnWcFLXCtSQyVz1y1zVJfQGKkYfnUepGH50MknLUacVJSo+IpRKIb1Z7LjtGW/Gfoun7yarXq5w3+En5f4mstQ6gev2HjUtTb6K/t9x1daurjXAfaDGWuBp1NoJYtKKbS0AmOvSXpKQUDHXqNtQXQfnH7jUgVH2n3B+cfuatcPvo87tV/8AJPy+5XotEMdNjooruZ8MgYSiLXVwqRk/ZWAbESpFH3pGC38PE/AXNaz2i7QRBFgMP/hYRVz2+9JbQH0BJPm3lUf2V/59PyS/uFUG8P8AmZ//ALpv+5p9BdSABSiminCoGMcVHejvQWqkJg6elNNEjqiQmWlDU4UKkxo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19462" name="AutoShape 6" descr="data:image/jpeg;base64,/9j/4AAQSkZJRgABAQAAAQABAAD/2wCEAAkGBxQSEhQUDxQUFBQQFA8QFRAVFBQQEBAUFBUWFhQUFhUYHCggGBolHBQUITEhJSkrLjAuFx8zODMtNygtMCsBCgoKDg0OGhAQGCwkHyYsNywvNC8sLi00LCwsLywsLCwsLywsLCwsLCwsLCwsLCwsLCwsLSwsLS4sLC0sLCwsLP/AABEIALkBEAMBIgACEQEDEQH/xAAcAAABBQEBAQAAAAAAAAAAAAADAQIEBQYABwj/xABDEAACAQIDBQUFBAgGAAcAAAABAgMAEQQSIQUGEzFBIjJRYXEHYoGRoSNCUnIUQ5KxwdHh8DM0Y4KishUWJFNUc3T/xAAbAQADAQEBAQEAAAAAAAAAAAAAAQIDBAUGB//EADARAAICAQIDBQcFAQEAAAAAAAABAhEDBCESMUEFUWFx8BMygZGhwfEiUrHR4SQU/9oADAMBAAIRAxEAPwDzKlvTa6smMUmkrq6kAq86krUQHWpUdNDAziobip04qI4qhAxS3pK6kIeDTqGDTr0AKaaaW9caABmkFONIqkmwpgKKPBhmfui9vlUvC7MOhfQHp4/yq4w6IFuAvpobeeh1rKc0jbHhlN7IoptnSL3l5i+hDafA1ErQYhNNDfXQXF111/n8aiyYIMOgJN7gX+dqIzTNJ6TNFXwOvJlTXUsqFSQwsRzFNBrSjlOrqUUtqYDaIopLU4GkwHCupM1IWqaAWnrQwaItDAKDS0grr1IxbUlIWpKBk44cGhthPCjrKKLHrWjIK18MRQXFXUkdVeKWxpUUQwdalxmohGtSYqaELOahualzVBkpjOvXUwU8UhHUtKBTrUrAbSGnWpCKYDTVhsN1EgzczoNba/wqvtVpu5gzJK1v1UUs58glgf8AtRLkzbTxUssU+VotHbzPzNCuKY7Uy+vxHrXnn6DFKCqKDBx5UVGFejNv6xJGTAutyBcupYdL5tAbVlt8tppiDEyQwwkcUMIXjkD9wqxKAW+8LHwq5Rils/ocuHVZZzUZ46T68Sf02Zjduw9pWHJhb4j+hHyqtAq82kuaK/4WU/PT+NU4FdWJ3E+V7XxLHqpV13+f+jQtPtTgK41bPMGEUwmimhMKEAmalFNAp4FMQ5aIKGKeKljCikY1y0pWpGMvSg0uSlAoAaKk4Wcio1cpqgLTjVCxRpVehSmix0AI1o8ZqOTrRo6aEOmqFIKmyVEeqBggKUV1dSEODUuah0oNFAPvXUgpaQCGrbYmZUmdb90K9ufDuGYX8LhTb3aqDWq3RwjNC5GqNII3A1awUXBHTv387HwqcnunVo5cOZNVe/PvosNhbC468SQlUPIAjM38qvV2JAnKMHza7fvouzkESBOijn41A2viWUkx8S6gG+YZTc8gp730rmpN7HoT1eeW85P15E5dmQnnEn7IFOfYsB/VqPQW/dUTZO0XcfaADnYi4JsfD+tAxe0ZWcKi9gHKQDlkaw8egPkKOHcTzzStNlTvzs5MPGnDJtKx7JN7ZLE2PhqKxqtWu9osgvh0UEWSRypJYgsVHMn3T8qxt66caqJ52pyzyTubtrYkZqQmhhqQtVUc4/NXXpoNLSA6upDSUwHg09TQhRFNJoQZaIKCDShqkoOBTWFcjVz0hgL1wpK4VoSSEpktOQ02SkWRzzo8dCtRo6CRZKhyVNkqHIKoGDvXUldTELSgUqKSQACSxChQCWYk2AAGpJPSvTt2PZFLIA+0X4CmxEEeV5z5MxuqegzfCimwPMqTiDxHzr6Kbc7A4eJjDhowyrYSMDLJ0+85JqmkKqO6v7Irl1Oo9jJJqzOWTh6Hhl78ta0u6uExIEvChkPFCIqFGHEdSWuCdLLHxbnpmXxFeicTwC+PIZV+FScdt84eNcRJeVrmBItFVMy5hmbzAbpqRUYtXHI2mqNdLJ5MqjFb9PEpcmWw/CAPE0ksmlqi7P2kJlz2CklxlGoBBItQtp4gLa97EgFhay+bdbUHsR22kSIAD2h6D0qRh3sbD41CgkZRe6MnPMZIwANPPzFEgxHZ4lj27AC1ifA26CimLJkhCLk+SMfvnieJintyjVIv2dW/5M1UNq2GM3cSQsyOysSWIb7RSSTfwI1661T4vd2dPuh/yHN9CAfpXTCUao8JarHkd2U9q61EI1IPNSQR1BHMEdDSEVZqNFOpLV1AHUlLS2pANpymkpRQIKtPAoaUUVIx4pHNITTGNSMHSg1xpl9a1ESUrmFJGae1SX0A2osdMNOjNIkI9Q5amNyqHNVgwVOihZmCoCzOQqqBdmZjYADqSTalgiLsqICzOyoqjUszGyqB1JJAr2P2W7iGG2LxsZWb9TE3OFbWMjL0c3Nh0HmdKStiLn2e7hx4BFlnAfFuLljZlw9/uR+dtC3M69K2hahRTq6q6G6uAwPiCLg0rN/fxrZJdCXa5lJvljDHhjkNmcqo5ep/d9axC7WzaSDL72tvO46f3yq835xgMixjXhqGtcCzN4/AD51koXEhCrqSbBeZY3tYeX764tZg495R270eXqcso5di2axWy2N+otyH86JjIFkjaN+5KoBPVCDdHHodfMXoK7I4JObERxObXj7coW3RsilVPxo+IaSMIXVHRrgSRNmUkdPXlobGvM9hPFLijvXrc1xZ3CSnya38jznEQSQOyNdGU62JseoYeIPMGr/Z20UmGV7B+RB0DeY/lV9LFDiLJIme3dBDB08lddQPLUeVQpd2cMD2ldfdM1voY71uprnded/0fUrtnR58aeRNS70vXyGJs1Brl+Hn8qmNh1IHPQjUW015W60yCKKIWQgDxzXP1JJ+NcMUNBHdtb6LpofGsZznkdY0zw9drY5f0p/p/kgLhfBurA6dCQR1/N8qvdh7PX9IiOcGzhsnMnLrbn5VVLhna9+yLkEczY63+pq42JGFniY88y6+uhrox4s6km4yq/2/4eXH2bkuXzNxtPY+HxQtioIpdCMzIOIoP4ZB2lPmCK8z3v8AZSyAy7NLSKLk4VzeVR/pt9+3gdfMnSvWFNGU16rimetZ8oupBIIIIJBUghlI0IIOoPlSAV7v7Tdy1xsRngVVxUIJ6L+kRgXKMfxDmpPmOtx4XHr8aykqGNy0lqkBaY61AwVcK4ikqgCpR1WgRmpC1DBDWFDajsKEy1JQI0yiGm1qSFjp7GmoK56RXQYzU+Ogk0eGglBiNKsd2t08RtByuHWyKQHne4ijv0v95ra5RryvYG9ardT2bz4jJJigYYCA9jbjSr4BSexfxPyNewYHBRwRrHAgREFlQCwH8yed+taRjfMGzP7pbi4XAdtBxJ8uVsQ/PxORb2jHprpqTS7Z2krtHHHmYMRYqzx5s5suQrY5SFkOcEAcPnY66DFxB0ZWAIdWUqb2II5G2tQNn7PWLU2aRr3kI5XtdVuSQvZGlze1zenJN7LkbYZY4XKV30HbKwhhhSMsWKKikk3sQoFl924Nqr979u/omGMqqGbOiKhOUEsRfX0B5VN2ltFIY2kmYIiC7OxsB4ep8uteObzbxtjZElACxRmQQrrmbWxZrm17i+nLlWii3UI/jxFBxlJ5MlUt/Pw+P0FxM8+JlkmysGlYnMqsF0HZF76gWA+Fqvt19myCRnC2dIcQ0QNh9rkIQ8+epPqKzuH3hdBqi6cuY/jUuDe6VSGREUg3BuxIr15QUoVR8/JZpTvhVWWOH2fiNAcrctC12v6gG9abB7DkEUqSGNbrGwUuM0cgYBSfw3BYa661X7v72CQTyPh1EuHhef7OQoHsyqxCMrZCA2a+vLlVRPvo7dkRCOO+bKrFnLfiZm75+VcMtDjnL3a7/SCOCeNNvfy/315mk2phXh+yiLRoBq69l5z95i41tf7vSgYRS5EU5aWNyFyuS7L0zIx1UjyqVgNsQ4yOa0mRuEZnjkuiRulhxlk7oU3sQT161PQJhrAOv2aq0iobzTORmCsw7kfLS+vxq46fFFcPDv8AEmcJqfFxVH1t6+r51J2YmGVmkQFs7RoGXsdnm5H3uYsKCu13++FkXqjKoW3lYXX4Wq0we02lUoxUtnZxE5+znVu9Hc91gRdT51Bxuw5BKyRo5W91ciyhSLjMx0Fr2PpXVixwi3HIkmYz4qUsV19/Hv8AiRdoIEfs9yRVlT8QVuh8wQR8KBDNZr35EG2nrR9qsCyKhzLDGkWccnIJLEeV2PyqtxWOjj7xW/hzf9nnXVFLgVnNKN5Gor5HqUbXt71vrRA9eQrv/iVmU2XgoQpjVAWyaAkEnv2Gmtrnwr1LAYpZUV42DK4DBhyt8eVfOQyxm3wn2mp0WbTqLyLn6ong/wAq8Y9o24zYZ5MVhwDh2PEZALNAXOoCj9Xe5vpYG3SvZFoq05Rs5UfLiVzrXse+vs3XEFp8EQkzEu8TG0UxPMqfuN9D5c68kxuEeJ2jmRkdDZkYWYf08+RrnlFplornFMqRIKARTQhy0ZWoC0VaTBBga61ItLeoKIhNNFPy0oWtbJCpSSU9BSSikURrV7H7M/Z+YyMTj0GYWMOHazZP9SRSO/ysvTmdbWyfsk2Os+OzygMuFQzhTqDJmCxkjyuzeqivbtpbTjw8TyzNlSMXJtckk2CqOrEkADqTWsI3uyGywzWoEz+HWshh978Q/aOHijQ92N5WM1veKqVU+QzetT9o7xxRYaSdzpGM3CLAOWOixjzJ0B8704zi+TKljlFW0Wzy/Ia36W8axO8ntIwuHusJ/SZRpljI4QOvel5dPu5jXl+929k+Pc8QlIR3cMrExjzblnbzI06AVnwKHPuJot94d48RjXzYh+yDdIVusUfTRep943Pw0rVez5Ip8O+HxKg5ZS0TnTIZEHYuOVyrH5+ArALXoPsiiSSTFQyC4liik81MTlQR5/bc/LzqYykpWuZOSPFGkPxO5WIBPCQuL6DMquPXNYaetQsfu5iIFzTQsq3711dfiUJt8bXr1HDzSQHJMGkUd2VRmfL76jUj3hfz1qzwuLjkvkdW6EAi49Rz+dejDW3tRwpdG9zxvYzyRyK+GzNKv3VUyAg6MrKOakXBvWgm2CjDiPg8VETzjgeKVLnqsb9tR5G4FelJhVAsqhR4KAo+QprQH1/fVS1Fu0qBqa8TyDaeP4aNh4YXgVyplMpzYmbL3Q5sAqg65QLX1uatExS4vCt20hxCDDpI8jFI51TsxtnA7LWCg30NhyvXoGN2ak4yzRCQe8tyPQ8x8Krv/KsCklYlXOpVgbAEHpYm3hVLLDyZEpSa92zBQbOKG+IxkUcY1PDxC4mZh4Rxxk6nxNgKZtvas87tIjlI2tw8PxNVjUBV7PU2AJ56mr/aG4iOfsXWM+ciOnyvmH1o2J3IhSCzF5pgpyZZUTiEcwqG9lBI0BJsa1WWFpt2wrijtGu+0YJGlkBzStlUXa7tlAp0cKqrAi5Rn1HdPZ0J62GU/WvQJNz8O2dvtsPxAv2OUssZAtfUG99SRc8+dY7fXAx4LDLErmSXEO3by8NViW2ayknU9lb+DNWObW4eFxUv1Ua4otZE62tbGIx2MLtddAvd6H8x862Xs731GFfhYggQyEsWt3HIADE8+lj05HS2uEIrhXjxio1XQ9aepyTcnJ3xc/Xh0PqWKYEAqQVYAhhqCDyINHWSvn7c/fifAdiwlgJvwGJXITzMba5b+FiPQkmvVdgb+YPF2VXMMh04U1kJPutcq3oDfyFdCkmc1GxD1V7w7s4fHKBiE7S92VDllS/vdR7pBFS1YijxS2HrrTasDxHe32c4nC55Ihx4EGbiLYSKvUtHe+nit/HSsG1fT20NuJDYEM7nURpbNbxJYgAep9L15tv1saDGAy4eIwYrnkOXh4z3LqbCbwJAzHs6m1sJKKdJlpSq6PKlFFUUiC/KiAVDEKDSM1KwoTVIxBS0y9IGq6ESVpJKRDXPQUaT2ebyrgMSWlB4Uy8KQjVo+0CsluoGtx4HysfSt9sTxJcGikNGVnxdwbq5QRpEdOY+1c/I14W1aTd3eMx8KOe7RxcREbm8KSFSyj8S5kUgdO1bmAG5PgaCFcSbNntLaIgieVuSC9urE6KvqSQKwInnxkl5XUtlYhGISOJT115dOVyba1qt4Yxi44osKyyNNNEoC9oAWNy9u6o0JvblVbvjjxgiMBs92jWIKcTOpyTYmZhezuuuUDXKNO1bpUYYUrNc+S3RndsbHeArnKnOLjKSdPG9qrTVq2CjZIGDOOImIDdft47kC55Kc0X1qxTduMwtLJiAuRSWtGSoNtFuWBJJsOVamBmK23shxAXaIB/Wwzxj8wySa/CNvpWJFa32Y7RXD45XkKhDFOsjEFsiZc+YW5G6KL+BNEeaBnte1Uk1KKHUL3CvEIcOoDKAQe6zk217Iteqd8VGReUzQKM12cpiApXDriGDCZGZbIT8VPKtVGQQCDoQCDzBB5EU9oQ3eCtz5gG1wQefkSPia6E11RlKKZnkjyhf/VPHnvlVsNBG7WFzZTECbA6kDTrUlMFnFzjpmBVZOw8EYKN3Wuid02OtZ7Fb14SJ7Nh8YhhZ0WQDLlGikITLcIcq9nloNKl7HmwGKvHhpHQtHHGYDdWZI3aQDtg5tWa5U311rR42ldfQz4Y+my7GwIjq5mk/PPKw+QYD6UVdiYZdeBF6sisfm1Q9obHQBzxzDxHLqSVVIy7K8qry75U31v2mtzN1wGEuyZMSXjQSkokgJZ3dCvd+4oVgB7xHLSp+JXBH9qHSzJcphMOkjjmxUR4dNbdqTKbn3VBPjaqrHbqQZZp9oNxGyOewOFFAuthCg5t0Ba9z0ua0GMaYyIIgyrmTPIeE0RW/aGW/EzWuAeyAddeRgs88yEPClmQ5opI2KxyZ04SE5vtAO0WYadkEeFVGVctv5BxJW7uDaPDQLKBxFjQNoL3tyJ6kCwJ8q8R9qW1/0jaEgU3TDWwy+F0JMh/bLD/aK9i29tZ8Hg8RiZLApHaOM5dJCSqagm9y0fXoa+cASTdiSTqSdSSeZPnXNllbNYrYUR01lqQi3pZI6xsuiIKkRrQWSixmmxG63T39mwqiOYceIEEZmPFjXqqsb3HgDy8bcvQMBv5g5UdzIYjEud0kGVrXt2bXDm5AsNdRpXhqyVY7Aw8UsyriDZbEjWwZwQQhPQEZhTjNoKLHbW+M08zGB+ErMbHTMfDMdbAaC3zrQ7LxcsyNFiVKSqADyDEW0kFtO8DqPAVk9tbLj4oXCgqbi9ycqNmWxU3vyvpV3snFWx/6JMzPIHyQ4rO1yWjVuFIhJXK3duLEMFOtKcVJbczSGRp7mZ29GFxEmXQNw5LDkDLGkjKPIFyLeVRBTtoSlppGYEEySXU95bMRlPmOXwoa1myDmodqe9MpARya5a61OWthBlpHNKtc1SUBNFhFDqRhkJIABJJAAAuSegAHM0yTQ7q7dTAvJO6GRhE6RLyHEZl1J6C2bXwv41QNjWLySTG7YnicQEWNpLOJFv7wB9APGtds3dW6u2JKqqAiQlssOH8BLIO9JflElzfvEcqyuPRAciMZY1vkdhwpUF+Q53XrY+PIa01yBhdlz3hlg0LBhiIjzuyi0ir4kprbrlqBPI7C7ElSWZdbrYHLe30oK3UgqbFSCpHMEairDaOPDkGIBDJEqzKqgKXDEtbTrlRvWmwK4VrvZxA3FxE6FAcLhpGyvezGTsHl7uf4lR1rKBK9Y9k+68UmGeeYFjLKuUAsuVYCeo55mLXHIgAeNPHXEhPkek4KDhxog1EaJGD4hQF/hUkU0CoW2tsR4SMST5shdY7quYgtcgkeGhrZJtk8ijw/tEwbErLxYiNCrxk29QpJ+lZbCqMZtZZcEjLEkkTs4UooCAF2PgWsRbmb+tbht5dnzJeSaBlt3ZQA1vySC5+VY/2XuxxuI4OYYcpIxXXKLyDgg+9lzfANXVBKMZSSa26mT3aVm/23sKDFqq4lSwQllAd0sSLE9ki+lYrfLcvDYXDPiMOZI3iMeUZywJZ1W2vaB1vcHpWv3i3bhxoQT5xwsxUowWxa1zqCD3RXn2/e7IwccTrPLKjSZOFK2YKcrNcWsLWUjl151OB7pcT8hzXN0bf2f42SfAxvMxZrypnOrMEcgEnqdLX8q0Vqrt23Q4TDmJBGjRRssY1CZhci556k69am4l8qMSGNlY2QFnOnJQNS3hWE3cn5lrkeXe3PaXZw+GH3i2JfXot0jBHUEmT9kV5CK0e+2IRsS4iBVIwEVWJLrmJlZWJJOYPK99ed6zdYT5stciVG1FJvUVDRlU1k0Uhjihi9SeHTSlNMTBhqu9kbKSeJyOIHjIBNgYyDyA01Ple9U+WtVuTu5+lLM880kGGw6M7ujZQWtc3HI2UULcCkxdocSoa6rFkJAudQuaw8zp86bs/EWxEWIdsrti4prdFQSh3Y/HQeSt5UA4JWJ4JkPUKyrmPxDW+gob4R0I4i5SdctwWt0v4fGrTSBlrvaytjsUY+6Z5rEcjZiCfneqwUtqaaxYxGNMpWNNoAFTlpt6ctaCDLTXpwrS7G3TeQkzgqFAcxZhGVW1888h0gS3jdz0W3aoH0M9s7APMTksFW2eRjZEvyv1JPRQCT4VrEwsOBX7QtxCNEFlxMupHa/wDjx6HTVj1uNADa+8kcNk2fZmjuP0jIFgi8RhYje3nI12a19dDWYiYsSWJJJuWJLMT4knUmhgnRd7S2vJiAocgRxC0cKjLFEPdXx946mqWepijSos9JDZDekWnOKRRVEkjCxZmVScoZgC1s2UE6tYc7C5t5V9G7Hw8ccESYcgxIiiNwb5lt3rjmSbk+ZNfPey49S3gLD1P9L/OtLu/vNPgz9kc0ZN2he5jPiR+FvMfG9Ze3UJ0z19N2TPUaf2sXvey71+T24Sn19afxFYWZdDoRzB9RWQ2Vv9hZbCQmBzbSQXjv5SLpb8wFafDTrIM0bI6n7yMHX5iuqOSMvdZ5mbTZcLrJFohTbpYGQ3MEYPPs5oh8kIFW2z9mxQJkgREW97KLXPiT1Pmaav8AeoomWtHKTVNmFIzW1t08Q0zzYXGSxNIxcxkkx38BlI09QarJtycXiXT/AMQxYdI72VAc1jzt2QFJtzsa3Av4/Wl4h8atZpL8E8CHQRKiqiCyoqqqjkFUWA+QqLtgsInKScLKC7SZBIVRdXygm2awNib28KOZTWD9se0njwKojFePMsTZTlzJkkZlNuhyrcdRpWLdblniu0MVxZHktbiu8mXnlzsWy/C9vhUcUrVyCsSiTCt6nRpUWCpiNWcmUh/Dpjx07PTJHrO2MGkBZgqi7MQoHiToBWv3ocYPCx4OM2eQZ5SLglM19fzMPkvnT/Z7s9AZcbiAODhVa1xcM1u1YdbCw9WFZTaOMM8ryvoXNwvRFGiqPIKAPhWnQVkIimiiMlDIoRI+9CZqUtQXNFAKTTSabeiItHIAJNTNm4F5mKxLfKMzMSFjiX8cjnRV8z6C50qy2FuvLOy51ZVcZlUAcV1PJ7HSOL/UbS3INV9id4cPg0EWDVJZVN81r4TDvyzqD/mZrAfavcDpYdkaCJGD2TBgUWbEsQxGZGy2xEv/AOaJ/wDDXpxpBf8ACE5nObwbxSYgcNQIoAcy4dCSpbnnkY6yuTrmb6VXYnFvK7STO0jubs7EszH18PLkOlAkpFUAvUnDCo4FSsPQxE1aiz1KWo09JFMhyUi056k7MizPfoozfIi31P0olKlZeHFLLkUI826LFI8qKpGoGvqdaQpT3JP9mm3/AL515knbs/QsWNY4KHRKhtj4miwTuhzIxU/iUlW+YNMrqk0pVRo9n764yL9bxAPuyqJP+R7X1rQ4L2lnQT4dT4tE5X/g1/8AtXngpRW0c+SPJnFl7M0uX3sa+G38Ueu4b2h4Nh2uLGfBo831QmjNv7gf/cc+kUn8RXjtdWv/ALMngcT7A0rfOXzX9Hq0/tIwo7qTv/tRB9Wv9KwntD3uONiRBGI40lD6tnkY5HAubAAWJ0HzqkqFtj/DX84/6tThqJzkk2YazsrTYNNOcU7S6v0ipalSuCV2Uiuo+VJcNSQKgxk1Mjes5FIJS4XDNNIkcYu8jBFHmTb5Ul62e42GGGjk2hMvZiDJHcXzNoDbXmb5QfWlFWDF3/xK4WGHZ0B0jVZJmH3m5qD6m7H/AG1h0ouOxbTSPLIbvIxdj5np6Dl8KEBTbsSQ8mmMKQmmM9CBiMtDKU/PSg0xAClGjSly0aMUmxljvHvW+IBihXg4ckkpfPNOeWeeU6uxHTlrbXnWcFLXCtSQyVz1y1zVJfQGKkYfnUepGH50MknLUacVJSo+IpRKIb1Z7LjtGW/Gfoun7yarXq5w3+En5f4mstQ6gev2HjUtTb6K/t9x1daurjXAfaDGWuBp1NoJYtKKbS0AmOvSXpKQUDHXqNtQXQfnH7jUgVH2n3B+cfuatcPvo87tV/8AJPy+5XotEMdNjooruZ8MgYSiLXVwqRk/ZWAbESpFH3pGC38PE/AXNaz2i7QRBFgMP/hYRVz2+9JbQH0BJPm3lUf2V/59PyS/uFUG8P8AmZ//ALpv+5p9BdSABSiminCoGMcVHejvQWqkJg6elNNEjqiQmWlDU4UKkxo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pic>
        <p:nvPicPr>
          <p:cNvPr id="19464" name="Picture 8" descr="https://encrypted-tbn2.gstatic.com/images?q=tbn:ANd9GcR5GqKebbvN0MfKbUVg2I_ob78NRwAaVSyWeYIDrzbZn4LwndS2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564904"/>
            <a:ext cx="5040560" cy="3744416"/>
          </a:xfrm>
          <a:prstGeom prst="rect">
            <a:avLst/>
          </a:prstGeom>
          <a:noFill/>
        </p:spPr>
      </p:pic>
      <p:sp>
        <p:nvSpPr>
          <p:cNvPr id="6" name="pole tekstowe 5"/>
          <p:cNvSpPr txBox="1"/>
          <p:nvPr/>
        </p:nvSpPr>
        <p:spPr>
          <a:xfrm>
            <a:off x="1691680" y="260648"/>
            <a:ext cx="56166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200" dirty="0" smtClean="0"/>
              <a:t>Cross-Country 		Skiing</a:t>
            </a:r>
            <a:endParaRPr lang="pl-PL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encrypted-tbn3.gstatic.com/images?q=tbn:ANd9GcTuH1MsywoQphaw7f1VxUBZk_NZwWoqeZxCuMf0yc1x8NoZvh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852936"/>
            <a:ext cx="5472608" cy="3789040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1043608" y="1340768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200" dirty="0" smtClean="0"/>
              <a:t>	   Handball</a:t>
            </a:r>
            <a:endParaRPr lang="pl-PL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54</TotalTime>
  <Words>4</Words>
  <Application>Microsoft Office PowerPoint</Application>
  <PresentationFormat>Pokaz na ekranie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Metro</vt:lpstr>
      <vt:lpstr> Popular Sports        In      Poland</vt:lpstr>
      <vt:lpstr>Slajd 2</vt:lpstr>
      <vt:lpstr>Slajd 3</vt:lpstr>
      <vt:lpstr>Slajd 4</vt:lpstr>
      <vt:lpstr>Slajd 5</vt:lpstr>
      <vt:lpstr>Slajd 6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Popular sports      in      Poland</dc:title>
  <dc:creator>kacper</dc:creator>
  <cp:lastModifiedBy>kacper</cp:lastModifiedBy>
  <cp:revision>6</cp:revision>
  <dcterms:created xsi:type="dcterms:W3CDTF">2014-01-16T13:00:48Z</dcterms:created>
  <dcterms:modified xsi:type="dcterms:W3CDTF">2014-01-16T13:55:34Z</dcterms:modified>
</cp:coreProperties>
</file>