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98"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B4ECF3-BB8F-461D-B158-EAEB94FA8799}" type="datetimeFigureOut">
              <a:rPr lang="pl-PL" smtClean="0"/>
              <a:t>2014-01-23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16B6F-9161-46B0-9EDF-88D8D313C2AF}" type="slidenum">
              <a:rPr lang="pl-PL" smtClean="0"/>
              <a:t>‹#›</a:t>
            </a:fld>
            <a:endParaRPr lang="pl-PL"/>
          </a:p>
        </p:txBody>
      </p:sp>
    </p:spTree>
    <p:extLst>
      <p:ext uri="{BB962C8B-B14F-4D97-AF65-F5344CB8AC3E}">
        <p14:creationId xmlns:p14="http://schemas.microsoft.com/office/powerpoint/2010/main" val="2758129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2916B6F-9161-46B0-9EDF-88D8D313C2AF}" type="slidenum">
              <a:rPr lang="pl-PL" smtClean="0"/>
              <a:t>1</a:t>
            </a:fld>
            <a:endParaRPr lang="pl-PL"/>
          </a:p>
        </p:txBody>
      </p:sp>
    </p:spTree>
    <p:extLst>
      <p:ext uri="{BB962C8B-B14F-4D97-AF65-F5344CB8AC3E}">
        <p14:creationId xmlns:p14="http://schemas.microsoft.com/office/powerpoint/2010/main" val="2232821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68B29D2F-97B0-41C6-A363-A772E018FCBE}" type="datetimeFigureOut">
              <a:rPr lang="pl-PL" smtClean="0"/>
              <a:pPr/>
              <a:t>2014-01-23</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DF6C9ADF-7013-4BEC-8E46-1E873952E54B}"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F6C9ADF-7013-4BEC-8E46-1E873952E54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F6C9ADF-7013-4BEC-8E46-1E873952E54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F6C9ADF-7013-4BEC-8E46-1E873952E54B}"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DF6C9ADF-7013-4BEC-8E46-1E873952E54B}"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F6C9ADF-7013-4BEC-8E46-1E873952E54B}"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DF6C9ADF-7013-4BEC-8E46-1E873952E54B}"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DF6C9ADF-7013-4BEC-8E46-1E873952E54B}"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68B29D2F-97B0-41C6-A363-A772E018FCBE}" type="datetimeFigureOut">
              <a:rPr lang="pl-PL" smtClean="0"/>
              <a:pPr/>
              <a:t>2014-01-23</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DF6C9ADF-7013-4BEC-8E46-1E873952E54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68B29D2F-97B0-41C6-A363-A772E018FCBE}" type="datetimeFigureOut">
              <a:rPr lang="pl-PL" smtClean="0"/>
              <a:pPr/>
              <a:t>2014-01-23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DF6C9ADF-7013-4BEC-8E46-1E873952E54B}"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68B29D2F-97B0-41C6-A363-A772E018FCBE}" type="datetimeFigureOut">
              <a:rPr lang="pl-PL" smtClean="0"/>
              <a:pPr/>
              <a:t>2014-01-23</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DF6C9ADF-7013-4BEC-8E46-1E873952E54B}"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B29D2F-97B0-41C6-A363-A772E018FCBE}" type="datetimeFigureOut">
              <a:rPr lang="pl-PL" smtClean="0"/>
              <a:pPr/>
              <a:t>2014-01-23</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6C9ADF-7013-4BEC-8E46-1E873952E54B}"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                                                                                      </a:t>
            </a:r>
            <a:endParaRPr lang="pl-PL" dirty="0"/>
          </a:p>
        </p:txBody>
      </p:sp>
      <p:sp>
        <p:nvSpPr>
          <p:cNvPr id="3" name="Podtytuł 2"/>
          <p:cNvSpPr>
            <a:spLocks noGrp="1"/>
          </p:cNvSpPr>
          <p:nvPr>
            <p:ph type="subTitle" idx="1"/>
          </p:nvPr>
        </p:nvSpPr>
        <p:spPr>
          <a:xfrm>
            <a:off x="0" y="332656"/>
            <a:ext cx="7772400" cy="1199704"/>
          </a:xfrm>
        </p:spPr>
        <p:txBody>
          <a:bodyPr>
            <a:noAutofit/>
          </a:bodyPr>
          <a:lstStyle/>
          <a:p>
            <a:r>
              <a:rPr lang="pl-PL" sz="96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Popular </a:t>
            </a:r>
            <a:r>
              <a:rPr lang="pl-PL" sz="96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sports</a:t>
            </a:r>
            <a:r>
              <a:rPr lang="pl-PL" sz="9600" b="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in Poland</a:t>
            </a:r>
            <a:endParaRPr lang="pl-PL" sz="96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descr="images (2).jpg"/>
          <p:cNvPicPr>
            <a:picLocks noChangeAspect="1"/>
          </p:cNvPicPr>
          <p:nvPr/>
        </p:nvPicPr>
        <p:blipFill>
          <a:blip r:embed="rId2" cstate="print"/>
          <a:stretch>
            <a:fillRect/>
          </a:stretch>
        </p:blipFill>
        <p:spPr>
          <a:xfrm>
            <a:off x="3419872" y="3501008"/>
            <a:ext cx="1944216" cy="2471792"/>
          </a:xfrm>
          <a:prstGeom prst="rect">
            <a:avLst/>
          </a:prstGeom>
        </p:spPr>
      </p:pic>
      <p:sp>
        <p:nvSpPr>
          <p:cNvPr id="2" name="Symbol zastępczy zawartości 1"/>
          <p:cNvSpPr>
            <a:spLocks noGrp="1"/>
          </p:cNvSpPr>
          <p:nvPr>
            <p:ph idx="1"/>
          </p:nvPr>
        </p:nvSpPr>
        <p:spPr/>
        <p:txBody>
          <a:bodyPr/>
          <a:lstStyle/>
          <a:p>
            <a:r>
              <a:rPr lang="en-US" dirty="0" smtClean="0"/>
              <a:t>Football involves shooting goals to the opponent's goal, who gets the most wins.</a:t>
            </a:r>
            <a:r>
              <a:rPr lang="pl-PL" dirty="0" smtClean="0"/>
              <a:t> </a:t>
            </a:r>
            <a:r>
              <a:rPr lang="en-US" dirty="0" smtClean="0"/>
              <a:t>Unfortunately, some players cheat foul an opponent.</a:t>
            </a:r>
            <a:r>
              <a:rPr lang="pl-PL" dirty="0" smtClean="0"/>
              <a:t> </a:t>
            </a:r>
            <a:r>
              <a:rPr lang="en-US" dirty="0" smtClean="0"/>
              <a:t>Playing in this game on the fields and stadiums.</a:t>
            </a:r>
            <a:endParaRPr lang="pl-PL" dirty="0"/>
          </a:p>
        </p:txBody>
      </p:sp>
      <p:sp>
        <p:nvSpPr>
          <p:cNvPr id="3" name="Tytuł 2"/>
          <p:cNvSpPr>
            <a:spLocks noGrp="1"/>
          </p:cNvSpPr>
          <p:nvPr>
            <p:ph type="title"/>
          </p:nvPr>
        </p:nvSpPr>
        <p:spPr>
          <a:xfrm>
            <a:off x="323528" y="188640"/>
            <a:ext cx="8229600" cy="1143000"/>
          </a:xfrm>
        </p:spPr>
        <p:txBody>
          <a:bodyPr/>
          <a:lstStyle/>
          <a:p>
            <a:r>
              <a:rPr lang="pl-PL" dirty="0" smtClean="0"/>
              <a:t>football</a:t>
            </a:r>
            <a:endParaRPr lang="pl-PL" dirty="0"/>
          </a:p>
        </p:txBody>
      </p:sp>
      <p:pic>
        <p:nvPicPr>
          <p:cNvPr id="4" name="Obraz 3" descr="kopiopile.jpg"/>
          <p:cNvPicPr>
            <a:picLocks noChangeAspect="1"/>
          </p:cNvPicPr>
          <p:nvPr/>
        </p:nvPicPr>
        <p:blipFill>
          <a:blip r:embed="rId3" cstate="print"/>
          <a:stretch>
            <a:fillRect/>
          </a:stretch>
        </p:blipFill>
        <p:spPr>
          <a:xfrm>
            <a:off x="5940152" y="3861048"/>
            <a:ext cx="2647181" cy="2647181"/>
          </a:xfrm>
          <a:prstGeom prst="rect">
            <a:avLst/>
          </a:prstGeom>
        </p:spPr>
      </p:pic>
      <p:pic>
        <p:nvPicPr>
          <p:cNvPr id="6" name="Obraz 5" descr="pobrane.jpg"/>
          <p:cNvPicPr>
            <a:picLocks noChangeAspect="1"/>
          </p:cNvPicPr>
          <p:nvPr/>
        </p:nvPicPr>
        <p:blipFill>
          <a:blip r:embed="rId4" cstate="print"/>
          <a:stretch>
            <a:fillRect/>
          </a:stretch>
        </p:blipFill>
        <p:spPr>
          <a:xfrm>
            <a:off x="7559824" y="188640"/>
            <a:ext cx="1584176" cy="1584176"/>
          </a:xfrm>
          <a:prstGeom prst="rect">
            <a:avLst/>
          </a:prstGeom>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en-US" dirty="0" smtClean="0"/>
              <a:t>Volleyball is a game where the game just hands. The team that the match score as many sets wins. The game is closely following the judge. In this game usually takes place on the beaches, stadiums, playing fields and sports halls.</a:t>
            </a:r>
            <a:endParaRPr lang="pl-PL" dirty="0"/>
          </a:p>
        </p:txBody>
      </p:sp>
      <p:sp>
        <p:nvSpPr>
          <p:cNvPr id="3" name="Tytuł 2"/>
          <p:cNvSpPr>
            <a:spLocks noGrp="1"/>
          </p:cNvSpPr>
          <p:nvPr>
            <p:ph type="title"/>
          </p:nvPr>
        </p:nvSpPr>
        <p:spPr/>
        <p:txBody>
          <a:bodyPr/>
          <a:lstStyle/>
          <a:p>
            <a:r>
              <a:rPr lang="pl-PL" dirty="0" err="1" smtClean="0"/>
              <a:t>volleyball</a:t>
            </a:r>
            <a:endParaRPr lang="pl-PL" dirty="0"/>
          </a:p>
        </p:txBody>
      </p:sp>
      <p:pic>
        <p:nvPicPr>
          <p:cNvPr id="4" name="Obraz 3" descr="images (7).jpg"/>
          <p:cNvPicPr>
            <a:picLocks noChangeAspect="1"/>
          </p:cNvPicPr>
          <p:nvPr/>
        </p:nvPicPr>
        <p:blipFill>
          <a:blip r:embed="rId2" cstate="print"/>
          <a:stretch>
            <a:fillRect/>
          </a:stretch>
        </p:blipFill>
        <p:spPr>
          <a:xfrm>
            <a:off x="4716016" y="3717032"/>
            <a:ext cx="3600400" cy="2686452"/>
          </a:xfrm>
          <a:prstGeom prst="rect">
            <a:avLst/>
          </a:prstGeom>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en-US" dirty="0" smtClean="0"/>
              <a:t>Basketball is a game in which dribbles the ball and pass to other players. The player who is on the attack shoots a basket ball and goes-it is called a basket or a point gained for the throw. In this g</a:t>
            </a:r>
            <a:r>
              <a:rPr lang="pl-PL" dirty="0" err="1" smtClean="0"/>
              <a:t>ame</a:t>
            </a:r>
            <a:r>
              <a:rPr lang="en-US" dirty="0" smtClean="0"/>
              <a:t> played on playgrounds, sports halls and stadiums.</a:t>
            </a:r>
            <a:endParaRPr lang="pl-PL" dirty="0"/>
          </a:p>
        </p:txBody>
      </p:sp>
      <p:sp>
        <p:nvSpPr>
          <p:cNvPr id="3" name="Tytuł 2"/>
          <p:cNvSpPr>
            <a:spLocks noGrp="1"/>
          </p:cNvSpPr>
          <p:nvPr>
            <p:ph type="title"/>
          </p:nvPr>
        </p:nvSpPr>
        <p:spPr/>
        <p:txBody>
          <a:bodyPr/>
          <a:lstStyle/>
          <a:p>
            <a:r>
              <a:rPr lang="pl-PL" dirty="0" smtClean="0"/>
              <a:t>basketball</a:t>
            </a:r>
            <a:endParaRPr lang="pl-PL" dirty="0"/>
          </a:p>
        </p:txBody>
      </p:sp>
      <p:pic>
        <p:nvPicPr>
          <p:cNvPr id="4" name="Obraz 3" descr="images (11).jpg"/>
          <p:cNvPicPr>
            <a:picLocks noChangeAspect="1"/>
          </p:cNvPicPr>
          <p:nvPr/>
        </p:nvPicPr>
        <p:blipFill>
          <a:blip r:embed="rId2" cstate="print"/>
          <a:stretch>
            <a:fillRect/>
          </a:stretch>
        </p:blipFill>
        <p:spPr>
          <a:xfrm>
            <a:off x="5796136" y="3861048"/>
            <a:ext cx="2681089" cy="2766010"/>
          </a:xfrm>
          <a:prstGeom prst="rect">
            <a:avLst/>
          </a:prstGeom>
        </p:spPr>
      </p:pic>
      <p:pic>
        <p:nvPicPr>
          <p:cNvPr id="5" name="Obraz 4" descr="images (5).jpg"/>
          <p:cNvPicPr>
            <a:picLocks noChangeAspect="1"/>
          </p:cNvPicPr>
          <p:nvPr/>
        </p:nvPicPr>
        <p:blipFill>
          <a:blip r:embed="rId3" cstate="print"/>
          <a:stretch>
            <a:fillRect/>
          </a:stretch>
        </p:blipFill>
        <p:spPr>
          <a:xfrm>
            <a:off x="4067944" y="4293096"/>
            <a:ext cx="1584176" cy="2263109"/>
          </a:xfrm>
          <a:prstGeom prst="rect">
            <a:avLst/>
          </a:prstGeom>
        </p:spPr>
      </p:pic>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en-US" dirty="0" smtClean="0"/>
              <a:t>Handball is a game where you use only your hands to pass the ball to players or throwing the ball into the opponent's goal. In this game the game is usually in gyms.</a:t>
            </a:r>
            <a:endParaRPr lang="pl-PL" dirty="0"/>
          </a:p>
        </p:txBody>
      </p:sp>
      <p:sp>
        <p:nvSpPr>
          <p:cNvPr id="3" name="Tytuł 2"/>
          <p:cNvSpPr>
            <a:spLocks noGrp="1"/>
          </p:cNvSpPr>
          <p:nvPr>
            <p:ph type="title"/>
          </p:nvPr>
        </p:nvSpPr>
        <p:spPr/>
        <p:txBody>
          <a:bodyPr/>
          <a:lstStyle/>
          <a:p>
            <a:r>
              <a:rPr lang="pl-PL" dirty="0" err="1" smtClean="0"/>
              <a:t>handball</a:t>
            </a:r>
            <a:endParaRPr lang="pl-PL" dirty="0"/>
          </a:p>
        </p:txBody>
      </p:sp>
      <p:pic>
        <p:nvPicPr>
          <p:cNvPr id="4" name="Obraz 3" descr="images (4).jpg"/>
          <p:cNvPicPr>
            <a:picLocks noChangeAspect="1"/>
          </p:cNvPicPr>
          <p:nvPr/>
        </p:nvPicPr>
        <p:blipFill>
          <a:blip r:embed="rId2" cstate="print"/>
          <a:stretch>
            <a:fillRect/>
          </a:stretch>
        </p:blipFill>
        <p:spPr>
          <a:xfrm>
            <a:off x="6084168" y="3861048"/>
            <a:ext cx="2659923" cy="2379340"/>
          </a:xfrm>
          <a:prstGeom prst="rect">
            <a:avLst/>
          </a:prstGeom>
        </p:spPr>
      </p:pic>
      <p:pic>
        <p:nvPicPr>
          <p:cNvPr id="5" name="Obraz 4" descr="images (3).jpg"/>
          <p:cNvPicPr>
            <a:picLocks noChangeAspect="1"/>
          </p:cNvPicPr>
          <p:nvPr/>
        </p:nvPicPr>
        <p:blipFill>
          <a:blip r:embed="rId3" cstate="print"/>
          <a:stretch>
            <a:fillRect/>
          </a:stretch>
        </p:blipFill>
        <p:spPr>
          <a:xfrm>
            <a:off x="3851920" y="4005064"/>
            <a:ext cx="2133600" cy="2133600"/>
          </a:xfrm>
          <a:prstGeom prst="rect">
            <a:avLst/>
          </a:prstGeom>
        </p:spPr>
      </p:pic>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en-US" dirty="0" smtClean="0"/>
              <a:t>Hockey is a game that uses the skates and sticks. In this game on the ice.</a:t>
            </a:r>
          </a:p>
          <a:p>
            <a:r>
              <a:rPr lang="en-US" dirty="0" err="1" smtClean="0"/>
              <a:t>Uni</a:t>
            </a:r>
            <a:r>
              <a:rPr lang="en-US" dirty="0" smtClean="0"/>
              <a:t> hockey is a game for sport halls with her ​​clubs to the game.</a:t>
            </a:r>
            <a:endParaRPr lang="pl-PL" dirty="0"/>
          </a:p>
        </p:txBody>
      </p:sp>
      <p:sp>
        <p:nvSpPr>
          <p:cNvPr id="3" name="Tytuł 2"/>
          <p:cNvSpPr>
            <a:spLocks noGrp="1"/>
          </p:cNvSpPr>
          <p:nvPr>
            <p:ph type="title"/>
          </p:nvPr>
        </p:nvSpPr>
        <p:spPr/>
        <p:txBody>
          <a:bodyPr/>
          <a:lstStyle/>
          <a:p>
            <a:r>
              <a:rPr lang="pl-PL" dirty="0" err="1" smtClean="0"/>
              <a:t>Hockey</a:t>
            </a:r>
            <a:endParaRPr lang="pl-PL" dirty="0"/>
          </a:p>
        </p:txBody>
      </p:sp>
      <p:pic>
        <p:nvPicPr>
          <p:cNvPr id="4" name="Obraz 3" descr="images (14).jpg"/>
          <p:cNvPicPr>
            <a:picLocks noChangeAspect="1"/>
          </p:cNvPicPr>
          <p:nvPr/>
        </p:nvPicPr>
        <p:blipFill>
          <a:blip r:embed="rId2" cstate="print"/>
          <a:stretch>
            <a:fillRect/>
          </a:stretch>
        </p:blipFill>
        <p:spPr>
          <a:xfrm>
            <a:off x="5436096" y="3573016"/>
            <a:ext cx="3410364" cy="2467347"/>
          </a:xfrm>
          <a:prstGeom prst="rect">
            <a:avLst/>
          </a:prstGeom>
        </p:spPr>
      </p:pic>
      <p:pic>
        <p:nvPicPr>
          <p:cNvPr id="5" name="Obraz 4" descr="images (13).jpg"/>
          <p:cNvPicPr>
            <a:picLocks noChangeAspect="1"/>
          </p:cNvPicPr>
          <p:nvPr/>
        </p:nvPicPr>
        <p:blipFill>
          <a:blip r:embed="rId3" cstate="print"/>
          <a:stretch>
            <a:fillRect/>
          </a:stretch>
        </p:blipFill>
        <p:spPr>
          <a:xfrm>
            <a:off x="2987824" y="3356992"/>
            <a:ext cx="2232248" cy="2762683"/>
          </a:xfrm>
          <a:prstGeom prst="rect">
            <a:avLst/>
          </a:prstGeom>
        </p:spPr>
      </p:pic>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images (15).jpg"/>
          <p:cNvPicPr>
            <a:picLocks noGrp="1" noChangeAspect="1"/>
          </p:cNvPicPr>
          <p:nvPr>
            <p:ph idx="1"/>
          </p:nvPr>
        </p:nvPicPr>
        <p:blipFill>
          <a:blip r:embed="rId2" cstate="print"/>
          <a:stretch>
            <a:fillRect/>
          </a:stretch>
        </p:blipFill>
        <p:spPr>
          <a:xfrm>
            <a:off x="2411760" y="908720"/>
            <a:ext cx="3780433" cy="5340612"/>
          </a:xfrm>
        </p:spPr>
      </p:pic>
      <p:sp>
        <p:nvSpPr>
          <p:cNvPr id="3" name="Tytuł 2"/>
          <p:cNvSpPr>
            <a:spLocks noGrp="1"/>
          </p:cNvSpPr>
          <p:nvPr>
            <p:ph type="title"/>
          </p:nvPr>
        </p:nvSpPr>
        <p:spPr/>
        <p:txBody>
          <a:bodyPr>
            <a:normAutofit fontScale="90000"/>
          </a:bodyPr>
          <a:lstStyle/>
          <a:p>
            <a:r>
              <a:rPr lang="en-US" sz="4400" dirty="0" smtClean="0"/>
              <a:t>Thank you for your attention</a:t>
            </a:r>
            <a:r>
              <a:rPr lang="pl-PL" sz="4400" dirty="0" smtClean="0"/>
              <a:t/>
            </a:r>
            <a:br>
              <a:rPr lang="pl-PL" sz="4400" dirty="0" smtClean="0"/>
            </a:br>
            <a:endParaRPr lang="pl-PL" dirty="0"/>
          </a:p>
        </p:txBody>
      </p:sp>
    </p:spTree>
  </p:cSld>
  <p:clrMapOvr>
    <a:masterClrMapping/>
  </p:clrMapOvr>
  <p:transition>
    <p:randomBa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TotalTime>
  <Words>219</Words>
  <Application>Microsoft Office PowerPoint</Application>
  <PresentationFormat>Pokaz na ekranie (4:3)</PresentationFormat>
  <Paragraphs>15</Paragraphs>
  <Slides>7</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vt:i4>
      </vt:variant>
    </vt:vector>
  </HeadingPairs>
  <TitlesOfParts>
    <vt:vector size="13" baseType="lpstr">
      <vt:lpstr>Calibri</vt:lpstr>
      <vt:lpstr>Lucida Sans Unicode</vt:lpstr>
      <vt:lpstr>Verdana</vt:lpstr>
      <vt:lpstr>Wingdings 2</vt:lpstr>
      <vt:lpstr>Wingdings 3</vt:lpstr>
      <vt:lpstr>Hol</vt:lpstr>
      <vt:lpstr>                                                                                      </vt:lpstr>
      <vt:lpstr>football</vt:lpstr>
      <vt:lpstr>volleyball</vt:lpstr>
      <vt:lpstr>basketball</vt:lpstr>
      <vt:lpstr>handball</vt:lpstr>
      <vt:lpstr>Hockey</vt:lpstr>
      <vt:lpstr>Thank you for your attention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Maciej_2</dc:creator>
  <cp:lastModifiedBy>Renata Szwed</cp:lastModifiedBy>
  <cp:revision>7</cp:revision>
  <dcterms:created xsi:type="dcterms:W3CDTF">2014-01-08T15:25:30Z</dcterms:created>
  <dcterms:modified xsi:type="dcterms:W3CDTF">2014-01-23T17:57:21Z</dcterms:modified>
</cp:coreProperties>
</file>