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5640C3E-E83B-420E-84CA-A39C49187F1F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D6A3F3-AD12-41DE-99C4-ADF9689D7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Popular </a:t>
            </a:r>
            <a:r>
              <a:rPr lang="pl-PL" dirty="0" err="1" smtClean="0"/>
              <a:t>sports</a:t>
            </a:r>
            <a:r>
              <a:rPr lang="pl-PL" dirty="0" smtClean="0"/>
              <a:t> in Poland.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Natalia </a:t>
            </a:r>
            <a:r>
              <a:rPr lang="pl-PL" dirty="0" smtClean="0"/>
              <a:t>Antczak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Cycling</a:t>
            </a:r>
            <a:endParaRPr lang="pl-PL" dirty="0"/>
          </a:p>
        </p:txBody>
      </p:sp>
      <p:pic>
        <p:nvPicPr>
          <p:cNvPr id="1026" name="Picture 2" descr="C:\Users\Marta\Desktop\images[2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488831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Basketball</a:t>
            </a:r>
            <a:endParaRPr lang="pl-PL" dirty="0"/>
          </a:p>
        </p:txBody>
      </p:sp>
      <p:pic>
        <p:nvPicPr>
          <p:cNvPr id="2050" name="Picture 2" descr="C:\Users\Marta\Desktop\imagesATN7I0E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27280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Football</a:t>
            </a:r>
            <a:endParaRPr lang="pl-PL" dirty="0"/>
          </a:p>
        </p:txBody>
      </p:sp>
      <p:pic>
        <p:nvPicPr>
          <p:cNvPr id="3074" name="Picture 2" descr="C:\Users\Marta\Desktop\imagesJA4MD4A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6912768" cy="460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Volleyball</a:t>
            </a:r>
            <a:endParaRPr lang="pl-PL" dirty="0"/>
          </a:p>
        </p:txBody>
      </p:sp>
      <p:pic>
        <p:nvPicPr>
          <p:cNvPr id="4098" name="Picture 2" descr="C:\Users\Marta\Desktop\imagesTVIHPDX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056784" cy="4464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Thank you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15</Words>
  <Application>Microsoft Office PowerPoint</Application>
  <PresentationFormat>Pokaz na ekranie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Century Gothic</vt:lpstr>
      <vt:lpstr>Verdana</vt:lpstr>
      <vt:lpstr>Wingdings</vt:lpstr>
      <vt:lpstr>Wingdings 2</vt:lpstr>
      <vt:lpstr>Energetyczny</vt:lpstr>
      <vt:lpstr>Popular sports in Poland.</vt:lpstr>
      <vt:lpstr>Cycling</vt:lpstr>
      <vt:lpstr>Basketball</vt:lpstr>
      <vt:lpstr>Football</vt:lpstr>
      <vt:lpstr>Volleyball</vt:lpstr>
      <vt:lpstr>Thank you 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Marta</dc:creator>
  <cp:lastModifiedBy>Renata Szwed</cp:lastModifiedBy>
  <cp:revision>6</cp:revision>
  <dcterms:created xsi:type="dcterms:W3CDTF">2014-01-11T17:05:28Z</dcterms:created>
  <dcterms:modified xsi:type="dcterms:W3CDTF">2014-01-23T18:55:57Z</dcterms:modified>
</cp:coreProperties>
</file>