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9B6D88-6B6A-4BBB-B403-D42A7057899D}" type="datetimeFigureOut">
              <a:rPr lang="pl-PL" smtClean="0"/>
              <a:t>2014-01-23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31AFE3B-AF61-4397-A1C6-7D7D4ADC4B5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08555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31AFE3B-AF61-4397-A1C6-7D7D4ADC4B56}" type="slidenum">
              <a:rPr lang="pl-PL" smtClean="0"/>
              <a:t>2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892065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609601"/>
            <a:ext cx="7772400" cy="4267200"/>
          </a:xfrm>
        </p:spPr>
        <p:txBody>
          <a:bodyPr anchor="b">
            <a:noAutofit/>
          </a:bodyPr>
          <a:lstStyle>
            <a:lvl1pPr>
              <a:lnSpc>
                <a:spcPct val="100000"/>
              </a:lnSpc>
              <a:defRPr sz="8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4953000"/>
            <a:ext cx="6400800" cy="1219200"/>
          </a:xfrm>
        </p:spPr>
        <p:txBody>
          <a:bodyPr>
            <a:normAutofit/>
          </a:bodyPr>
          <a:lstStyle>
            <a:lvl1pPr marL="0" indent="0" algn="ctr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AA49-6FAC-4892-90CA-944A986F9264}" type="datetimeFigureOut">
              <a:rPr lang="pl-PL" smtClean="0"/>
              <a:t>2014-01-23</a:t>
            </a:fld>
            <a:endParaRPr lang="pl-PL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D604281-BA0F-404C-BBEA-CF75C2D57F0F}" type="slidenum">
              <a:rPr lang="pl-PL" smtClean="0"/>
              <a:t>‹#›</a:t>
            </a:fld>
            <a:endParaRPr lang="pl-PL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AA49-6FAC-4892-90CA-944A986F9264}" type="datetimeFigureOut">
              <a:rPr lang="pl-PL" smtClean="0"/>
              <a:t>2014-01-23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4281-BA0F-404C-BBEA-CF75C2D57F0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AA49-6FAC-4892-90CA-944A986F9264}" type="datetimeFigureOut">
              <a:rPr lang="pl-PL" smtClean="0"/>
              <a:t>2014-01-23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4281-BA0F-404C-BBEA-CF75C2D57F0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buFont typeface="Arial" pitchFamily="34" charset="0"/>
              <a:buChar char="•"/>
              <a:defRPr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AA49-6FAC-4892-90CA-944A986F9264}" type="datetimeFigureOut">
              <a:rPr lang="pl-PL" smtClean="0"/>
              <a:t>2014-01-23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4281-BA0F-404C-BBEA-CF75C2D57F0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371600"/>
            <a:ext cx="7772400" cy="2505075"/>
          </a:xfrm>
        </p:spPr>
        <p:txBody>
          <a:bodyPr anchor="b"/>
          <a:lstStyle>
            <a:lvl1pPr algn="ctr" defTabSz="9144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lang="en-US" sz="4800" kern="1200" dirty="0" smtClean="0">
                <a:solidFill>
                  <a:schemeClr val="tx2"/>
                </a:solidFill>
                <a:effectLst>
                  <a:outerShdw blurRad="63500" dist="38100" dir="5400000" algn="t" rotWithShape="0">
                    <a:prstClr val="black">
                      <a:alpha val="25000"/>
                    </a:prst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068763"/>
            <a:ext cx="7772400" cy="1131887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AA49-6FAC-4892-90CA-944A986F9264}" type="datetimeFigureOut">
              <a:rPr lang="pl-PL" smtClean="0"/>
              <a:t>2014-01-23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4281-BA0F-404C-BBEA-CF75C2D57F0F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4495800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4695825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4296728" y="3924300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400"/>
            </a:lvl1pPr>
            <a:lvl2pPr>
              <a:defRPr sz="16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AA49-6FAC-4892-90CA-944A986F9264}" type="datetimeFigureOut">
              <a:rPr lang="pl-PL" smtClean="0"/>
              <a:t>2014-01-23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4281-BA0F-404C-BBEA-CF75C2D57F0F}" type="slidenum">
              <a:rPr lang="pl-PL" smtClean="0"/>
              <a:t>‹#›</a:t>
            </a:fld>
            <a:endParaRPr lang="pl-PL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65760" y="1600200"/>
            <a:ext cx="4041648" cy="452628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4040188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1600200"/>
            <a:ext cx="4041775" cy="609600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AA49-6FAC-4892-90CA-944A986F9264}" type="datetimeFigureOut">
              <a:rPr lang="pl-PL" smtClean="0"/>
              <a:t>2014-01-23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4281-BA0F-404C-BBEA-CF75C2D57F0F}" type="slidenum">
              <a:rPr lang="pl-PL" smtClean="0"/>
              <a:t>‹#›</a:t>
            </a:fld>
            <a:endParaRPr lang="pl-PL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457200" y="2212848"/>
            <a:ext cx="4041648" cy="391363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72584" y="2212848"/>
            <a:ext cx="4041648" cy="3913187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AA49-6FAC-4892-90CA-944A986F9264}" type="datetimeFigureOut">
              <a:rPr lang="pl-PL" smtClean="0"/>
              <a:t>2014-01-23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4281-BA0F-404C-BBEA-CF75C2D57F0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AA49-6FAC-4892-90CA-944A986F9264}" type="datetimeFigureOut">
              <a:rPr lang="pl-PL" smtClean="0"/>
              <a:t>2014-01-23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4281-BA0F-404C-BBEA-CF75C2D57F0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7087" y="266700"/>
            <a:ext cx="3008313" cy="209550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>
                <a:effectLst>
                  <a:outerShdw blurRad="50800" dist="25400" dir="5400000" algn="t" rotWithShape="0">
                    <a:prstClr val="black">
                      <a:alpha val="25000"/>
                    </a:prstClr>
                  </a:outerShdw>
                </a:effectLst>
              </a:defRPr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9137" y="273050"/>
            <a:ext cx="4995863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907087" y="2438400"/>
            <a:ext cx="3008313" cy="3687763"/>
          </a:xfrm>
        </p:spPr>
        <p:txBody>
          <a:bodyPr>
            <a:normAutofit/>
          </a:bodyPr>
          <a:lstStyle>
            <a:lvl1pPr marL="0" indent="0" algn="ctr">
              <a:lnSpc>
                <a:spcPct val="125000"/>
              </a:lnSpc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AA49-6FAC-4892-90CA-944A986F9264}" type="datetimeFigureOut">
              <a:rPr lang="pl-PL" smtClean="0"/>
              <a:t>2014-01-23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4281-BA0F-404C-BBEA-CF75C2D57F0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9576" y="228600"/>
            <a:ext cx="5711824" cy="895350"/>
          </a:xfrm>
        </p:spPr>
        <p:txBody>
          <a:bodyPr anchor="b"/>
          <a:lstStyle>
            <a:lvl1pPr algn="ctr">
              <a:lnSpc>
                <a:spcPct val="100000"/>
              </a:lnSpc>
              <a:defRPr sz="2800" b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08126" y="1143000"/>
            <a:ext cx="6054724" cy="4541044"/>
          </a:xfrm>
          <a:ln w="76200">
            <a:solidFill>
              <a:schemeClr val="bg1"/>
            </a:solidFill>
          </a:ln>
          <a:effectLst>
            <a:outerShdw blurRad="88900" dist="50800" dir="5400000" algn="ctr" rotWithShape="0">
              <a:srgbClr val="000000">
                <a:alpha val="25000"/>
              </a:srgbClr>
            </a:outerShdw>
          </a:effectLst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9576" y="5810250"/>
            <a:ext cx="5711824" cy="533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28AA49-6FAC-4892-90CA-944A986F9264}" type="datetimeFigureOut">
              <a:rPr lang="pl-PL" smtClean="0"/>
              <a:t>2014-01-23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D604281-BA0F-404C-BBEA-CF75C2D57F0F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6002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63347" y="6356350"/>
            <a:ext cx="2085975" cy="365125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7128AA49-6FAC-4892-90CA-944A986F9264}" type="datetimeFigureOut">
              <a:rPr lang="pl-PL" smtClean="0"/>
              <a:t>2014-01-23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59165" y="6356350"/>
            <a:ext cx="2847975" cy="365125"/>
          </a:xfrm>
          <a:prstGeom prst="rect">
            <a:avLst/>
          </a:prstGeom>
        </p:spPr>
        <p:txBody>
          <a:bodyPr vert="horz" lIns="4572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43278" y="6356350"/>
            <a:ext cx="561975" cy="365125"/>
          </a:xfrm>
          <a:prstGeom prst="rect">
            <a:avLst/>
          </a:prstGeom>
        </p:spPr>
        <p:txBody>
          <a:bodyPr vert="horz" lIns="27432" tIns="45720" rIns="4572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  <a:latin typeface="Century Gothic" pitchFamily="34" charset="0"/>
              </a:defRPr>
            </a:lvl1pPr>
          </a:lstStyle>
          <a:p>
            <a:fld id="{8D604281-BA0F-404C-BBEA-CF75C2D57F0F}" type="slidenum">
              <a:rPr lang="pl-PL" smtClean="0"/>
              <a:t>‹#›</a:t>
            </a:fld>
            <a:endParaRPr lang="pl-PL"/>
          </a:p>
        </p:txBody>
      </p:sp>
      <p:sp>
        <p:nvSpPr>
          <p:cNvPr id="7" name="Oval 6"/>
          <p:cNvSpPr/>
          <p:nvPr/>
        </p:nvSpPr>
        <p:spPr>
          <a:xfrm>
            <a:off x="8457760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Oval 7"/>
          <p:cNvSpPr/>
          <p:nvPr/>
        </p:nvSpPr>
        <p:spPr>
          <a:xfrm>
            <a:off x="569119" y="6499384"/>
            <a:ext cx="84772" cy="84772"/>
          </a:xfrm>
          <a:prstGeom prst="ellipse">
            <a:avLst/>
          </a:prstGeom>
          <a:solidFill>
            <a:schemeClr val="tx1">
              <a:lumMod val="50000"/>
              <a:lumOff val="50000"/>
            </a:schemeClr>
          </a:solidFill>
          <a:ln w="127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lnSpc>
          <a:spcPts val="5800"/>
        </a:lnSpc>
        <a:spcBef>
          <a:spcPct val="0"/>
        </a:spcBef>
        <a:buNone/>
        <a:defRPr sz="5400" kern="1200">
          <a:solidFill>
            <a:schemeClr val="tx2"/>
          </a:solidFill>
          <a:effectLst>
            <a:outerShdw blurRad="63500" dist="38100" dir="5400000" algn="t" rotWithShape="0">
              <a:prstClr val="black">
                <a:alpha val="25000"/>
              </a:prstClr>
            </a:outerShdw>
          </a:effectLst>
          <a:latin typeface="+mn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Courier New" pitchFamily="49" charset="0"/>
        <a:buChar char="o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600" kern="1200">
          <a:solidFill>
            <a:schemeClr val="tx1">
              <a:lumMod val="50000"/>
              <a:lumOff val="50000"/>
            </a:schemeClr>
          </a:solidFill>
          <a:latin typeface="+mj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www.google.pl/url?sa=i&amp;rct=j&amp;q=&amp;esrc=s&amp;source=images&amp;cd=&amp;cad=rja&amp;docid=l7pyVbZmfZQvHM&amp;tbnid=UzGgN7-VQtwPTM:&amp;ved=0CAUQjRw&amp;url=http://wspieramyklub.pl/home/aktualnosci/556,.html&amp;ei=uE3NUv-AEOi30QWZyYDQDg&amp;bvm=bv.58187178,d.bGE&amp;psig=AFQjCNH3w8NkmBogLWE2BTJ4V64sYVn-pQ&amp;ust=1389272759100659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88641"/>
            <a:ext cx="7772400" cy="4104455"/>
          </a:xfrm>
        </p:spPr>
        <p:txBody>
          <a:bodyPr>
            <a:normAutofit/>
          </a:bodyPr>
          <a:lstStyle/>
          <a:p>
            <a:r>
              <a:rPr lang="pl-PL" sz="6000" dirty="0"/>
              <a:t>P</a:t>
            </a:r>
            <a:r>
              <a:rPr lang="pl-PL" sz="6000" dirty="0" smtClean="0"/>
              <a:t>opular </a:t>
            </a:r>
            <a:r>
              <a:rPr lang="pl-PL" sz="6000" dirty="0" err="1" smtClean="0"/>
              <a:t>sports</a:t>
            </a:r>
            <a:r>
              <a:rPr lang="pl-PL" sz="6000" dirty="0" smtClean="0"/>
              <a:t> in Poland</a:t>
            </a:r>
            <a:endParaRPr lang="pl-PL" sz="6000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3200" dirty="0" smtClean="0"/>
              <a:t>Natalia Dawidziak</a:t>
            </a:r>
            <a:endParaRPr lang="pl-PL" sz="3200" dirty="0"/>
          </a:p>
        </p:txBody>
      </p:sp>
    </p:spTree>
    <p:extLst>
      <p:ext uri="{BB962C8B-B14F-4D97-AF65-F5344CB8AC3E}">
        <p14:creationId xmlns:p14="http://schemas.microsoft.com/office/powerpoint/2010/main" val="153757475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0"/>
            <a:ext cx="8219256" cy="1600200"/>
          </a:xfrm>
        </p:spPr>
        <p:txBody>
          <a:bodyPr/>
          <a:lstStyle/>
          <a:p>
            <a:r>
              <a:rPr lang="pl-PL" dirty="0" smtClean="0"/>
              <a:t>Football- Piłka                                      Nożna      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  <a:p>
            <a:endParaRPr lang="pl-P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9" y="1700808"/>
            <a:ext cx="8424936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13791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AutoShape 4" descr="data:image/jpeg;base64,/9j/4AAQSkZJRgABAQAAAQABAAD/2wCEAAkGBhQSERUUExQWFRUWGSAaGBgYGRkbGhsdGhofHBwYHB0YHCYfGhojGRwcHy8gIycpLCwsGB8xNTAqNScrLCkBCQoKDgwOGg8PGi8lHyQsLSwvLCovLDQsLCwqLCwsLCwsLCwsLCwsLCwsLCwsLCwsKSwsLCwsLCwsLCksLCwsLP/AABEIALcBEwMBIgACEQEDEQH/xAAcAAACAgMBAQAAAAAAAAAAAAAFBgMEAAIHAQj/xABHEAABAwIEBAQDBQUFBwIHAAABAgMRACEEBRIxBkFRYRMicYEykaEHQrHB0RQjUmLwJDNyguEVFkOissLxg5IlRFNjc5PD/8QAGwEAAgMBAQEAAAAAAAAAAAAAAwQBAgUABgf/xAAxEQACAgEDAgQEBQQDAAAAAAABAgARAwQSITFBEyJRYXGBofAFM7HB4TJSkdEUQmL/2gAMAwEAAhEDEQA/AEDLuHXMUHHfECA1AEzBJ5D2qPDZR4eoOAqI2ANj39KgQ8+0fDVKUqvE2nrV/DYk6o3ikba67Rrir7ykzl0phWoebYCbHc0Rx2SDwllBI6J6j060SyzM20K1YhGpIkQDEmLe00OTnviOKhICeRAi5/AVUOWYgDpII2iB2wtCQCCm3ORUysesgArUQNgSYHpW+LxhUgAmb1SmijnrDdOBPMfiVKTBPOrOL4ZUdRZV4gQ0lxdrjVyHUgAn2qulKSpIV8JUJ9OdN/Ci0pxLq22ipvSEi5ASQfKD1PTpfrUs2xbECV3vRiTk+GS4+lLhIbnzlMao7Taa7Hg/s5y3EMfuPESeZKzqn+YGQPYRS8zmmFGKfTiWkpDyEqIAkagVAqEXSqIMjvVTD5y3hHgpl7UlKgUnzAqQowtpwRuB5kqjkewC+XdqARj3I68qeqN7H9PrzJCbOtEd/UQfmnDzDDhQt1QIJFxzHK3t86qnK8OoR+0D3Bopm4axjrzinvDlcoESpQCQmY7xS3isM2lUIdUrrKQKOrlgCeDQJHoa5HyPEGyV06T3MMobZAU28HCTEDkOtTjEp0pTpkJ71CcCko1hySkiU6Y3rUCuaiOYbACp4mYgJUqUpKe0z9alxeO1KQne1yRetFNkbipMpwqV4lAX8O59BUCusK+4DmHOHsMlp7WuUakyjbab1FxW+k4htWrVMzIG3pV/O8MlSsIokIbM7WsOVDSy0vGSlRUnr+QpdTZ3GXzUpoe01xGTBeHdeACdBSAkCJnnFZicWgYbwwxC9IAlMKE7m96Z8szZDmICRpISdiJuNjRbNOHi8+hdza59KlmrrA8kxJ4R4BefWHX29OHFyVGJ7RvUOOQj9rcTh58NG0bD+KK65hXQEliBpKYI9a5Inhx1jEuQpJSCYE3ImwI9KuX3qb6yiLTdJtmWSqiEq/d6gqVWPyofnOVpUPECxIgQBAqTN8U4+4EiZkBKR8gK1x+AW04EHzKF1DkO1cistWZxZWviTf7J1FK3FDQobpPQd6r51g0BCEpdSpJMTEEesb/6VczFbqmAA3cqsOoHL0qNnGhODUNKQsvthXWfDevB6be9TjVibJnM4AqpUGBaUgnTcDcnn2oanCOL0Sk6Tsd7U3ZVwol5KXVqPmmUlQAMdOdLuMzJTThCDpAkCOk7d6OoIgXawOJtxMnw0ttgQInsaYfs9YUhGsWCjfuByqpheHF47DoVrbQQTdSv+2KPMOjBtpb1Id0J32PtQWby7e8sBzc9ynOWGsViVKG53FiJ+KOlCeKcG24UHCuKVqUSsKi3pAk0v4l1xwFSEwCok9Tzk/Oh/wC9QRIUknbf1kVK4+bB5lieORxDeHcdwTiVrAKFApNucfQzQXDZutt1TggqIIuJ+KmJbSsUkSqAPuk9t55UtvZfocKVG3I7zRMfPXrB5ODx0m7GPASBJ/o1lRrcAMRWUWhBXHHLOEHccdIV4ZReVTH9TWYnBOYNLjT7WpabpUk2uLKB6U/ZHj2CAhhwKUfiPP8A8UB+0jFpSptQV54II6gc6RUkijHSBviRh8Y0pI8T45nt6VbGCU6gqToQ0D5im6rCdt/fvQJ/HhQiIM1srFuQQhRFoVeLdKYOEgeUwXiBjyJUcxpIAjatf2k9BUzTaYTO52rYsp6Ci0ILe3rLGR5c5inkNoEXkq5JA3Uf6vanzMnGsK1oTZIPuoncnufyrzhfLP2bDk6dK3PMesfdHyv6q7UOzPE4J5RS864FIJBAFgdul6SdvEfaOgjijwk3nqekGYt3DOrC1LcChAkJFo9KmW5hlGS5BjfwgNuwtPtRrhPhfCPYghGp1sJk6yd9htFM+I+zPCm6QpPoaNurpcBtPczkeGxXmUo+YmQCbW9qGEGT610bivg1jCN6km523mkXD4hCVkuA9qsrdSBLN0C3PMvx5SqBYkQavYd8AHWnzHpAoO45JKgIvNEcHC0mTcCR3rmUVOxZCGFQg9jGiB5V6uspii3CxbJWCoAgfeAnuRS1isArwwtJkz8PaocoQvx0lVgN5EiOhFD8NdpqHyZ8pO0w5nuYodLTLa/3Tc35yd6jwGVKSsrbOoRYc6rvYBCnz4cEwVQkQExcmKjyriIoc1EKUAbAc/Wu2Nt8kDvG7z9YSwOWL8fXBSQNRkwCE3N66qzi1RbePfp+NLHDWbu4htZdQJJMCBEG0fSPnTHhNe5VA+6d+XPp5pt/L3oLk3Rl1AK3EPjPPsSh8NoWW9Ubbm/4VXxDqg4rxVIU4oAybDblTtjMxZaWrU22tdvMoA/dFpO1AHV4XEOh1KCl0WKQo6SkiDI9DHvRAPLdQQPnqKWJUhlaCoqKxeQbAzsPSt3c7bJK1aiqZuZk966VnuR4M4dp19pINwpSVBJMmZNwVkk73NcyzvhMTqYKloO1r+lEFVzKm7oCUsTnpdWFDyxsBtWjeFCmluE+bUAkAW1GbE9SNRj+Ws/3beCJCSOxmaN8I5H4jC0PKU3D6HBa5CG3QTflKhfuKJS1wZwZh1HrIMyypacOFBaiU3KYMAdRSvrlUjaugvYguamtUJV5dSrWJ5DmaE8S8JvMN60lLjWxhMFPfv61TC56NOyqLFQNl7JIupQnoa9ThilUlSlRyJrGsUobGKsoxS1KTrUYMmYGyZmPkR611OWsGNhsIQBl+cYsBmSUhKClJ1KGmwO9yncWlN/WteIcepSmm22wVKJCRFk23EbkCT7XmjmSZLqwSSNOtT6wSTGooTo0jabkwOekntTDg8qbwWHXi3UpUtKJbFiAVDSAP5lqIT6E9TVTjPiURBeIoQ18pyjMUpbhCVWAuRzoHilTV/PSFOLAJ1ajA5RPlHqRf0I9h7TIVTIFRMz1CJFZRpjIHykfulD/ACmsqd6es7Y3pDXDuLYy5ZeccDqiNOhu4E7nVzNLmf8AEBxL61xGqw9OVUHRzG3MVr4UTBBiDS6LXJ5MezimuTOMjSSaq4hyUyKMZdhC+pLc/GY+dB1I0KUg7pUR8jFFxsTYMFqFVSNncSbD4gDw9Vwk7U6cLowzqyoNf3YB80EEna3PmfYUDwmKy8gBYWDzq0cU0woLwZUEqTcqvN+h5WoOZvLxLaTCcuQD5x1xL9lKUeRJ5968ybgRIxBeXCk/GE2lSukG3vttSXg+I3kK1AhV5OsWtytBH9c6eMBxgPDb1L0lYPmCZ0FJjTy+7puBz+SiqVHE0tRgIAJ6QrmuKaUEvKbOHeQSWyQErUlB8ySB8SCDBSesiiaMxUpaEpEpM6jzEUr4dxLygtweIEklEElI2iJJsSASnqK2zt/wEeKoJjpJBM+lEAYrS9Zn5AAeZW47yl7FFJSpCUo2CwpMz3IikVfAuKKxqCAk/f1gp9bX+lMeN+0UK8iU6R6kx868xXEbBAKg4o6bkQBPoBQ8WPWofOVI+v7SjPgbsYnZtlKGXC2HQsCLpHPpet8owanXUtI3Vb26mszpJfXLCJG+lIM+pq7w6F4fWlQha4A/iEHaKcL7U83WDVbby9I1P8BOpSIdSPVJj5zQfOeEX8IjWtSVJVsYIP8Ap6UzIYecYAViS22kyZT5wfntVPOX21t6W3Qtwba583LmYvQwztRAFVLHaOCTEbLMTpcUSSCQUzFoNjXisD4MOJWhfQcwe4pvGBCMM5AIJQSrTe4Tf3gm1V8DwO26x4hcW0vTq/eJiZEggWgHrREzBj0kZMJQXcn+zTNFOvLZdPxITokRHhzI9wqfanNvHxif2YmLyBy6/OOXrXP+CMeWMew0pIOtRTrHMFJiPeKcuPMv/teHeSCmBKlidkDUE9JtHW9CzIN0JhYkVKHGWVEPqBCtKgCCCnaI2N9waWcvy0NOhYW4ADcEAiD6cqeeNsuONwSX0pPiMCSIglBA1iOqTf2VXLhiSi4m3euWyKBhFCjkjmdNzrJ14zDtpRzcTPYbKN+QqnnHC7jSdbRKkDkDcAc+4qzwNmRdwiFCyhIueYJj6RRbJs+ZzBhWhSmFtlSVtjTqBk3NrpP4yKHTEbR2MjfsbcO85/8AtCv4iKKO4iG1lCw42hCk6wPvKEwef3T8qW8V4jSyLOpCiOhsalczVtDDgTKC64kqRG0NuA9okirovNwmdzXEF8N4tanUQAookp1bAnmesU/YR9a0ueIsEkH0FuQpO4Y/ZGla1vLJNinTEd55ijOJ4uaSFBoWg3N79RTDcngRAcQJmL3ipSNI1A7gcqGsYsIWQYOgyJ9Lx/nSj696nw2Pna+8kj3NAyvzetWwrUNqHDAVGR/DkR4brgLiCJ0kDS4qCfiJTrKZMcrXvWuBxwS02z47pCXNZZIPhhSUk6kmbEG0ReSelBmM1dQkoStSUmZA779xPaoGsUUKSobpII9jNGF2bisIftkOgoN1rkqG8TASDysJPWQOVR4tszrgAgzbcwefvVQrHiEjaZHpMj3ij2DGpzQAorKyBHUkxah5CQLEPgVGYhvT6yy3x2+QImP0tWU5YbImkJCVoSVD4oHM3P1rKR3Y/wC2Gp/WDcX9n+ETYPYifRB/Kov9ycOZ/tDolISf3SeXod6ZCzN6z9m9qc4gmJPWB8NwZhUgRiXARz8OPztUaPs5wcz+0k+qTR4YevAxUVKmz1izmvAeHbaU41iEBSb859AI3NB8tyRzEupaZTJ+QAHMnkP1pj4mWEoCOajPsP8AWPlTt9nXD4YwwcUPO95vRP3R8vN79qCw3vt9JracjTaY5a5Y0Iv4T7KEITqddUo80oGkD3VJPyFWV8FsrbKGkLSpCr6jJUCN0yYtY8tzTXmPihzxAklKIASlRkzudIF1Ewm5gAEnt42YaDqTrISSYgSQD8PZRFvUUTYt1UQOryZDtYznzfDOOa8nhuKCbShTcHuATI9K3zDKsUbDD4gj+cIV+BqxxfnbxcLjavJ4KVpBSRY2gnrqm24mhq88xCVFvUPFKwEiSBpKdWo+lR4SnkSDmdTR7QJnfDeIVp/sbhvuGyCPXSNqnYyZSUhKmXB1JZWfU7UYyziZ9bwaLmqQTKFKtHWaYg+6P+Iv5mrbOKuVGTzFqiQjDJYc1NiTHxeG4n8aiXmTLbgW40VLV8KgTY9TNPwxrw/4iqxWPe/in1SD+VU8IXck5bWqimjOAUlBKPNvK4oY/kzMxrB/wug/K1PysSs7pbPq2n9KhcQk7sMH/wBJNd4ZHQyfET+2UMhb1JCdyN5gk9yRYyPzqnjXZdfSQrUpwzpjlYASdrUy5WlGuzTaDG6E6T6GK0zjL8OHSVYdCyoSVHUCeV4PahKhV6BhGyKwsiJ+UYb9lxKXfOQD5kKEAg8pBtBg+1OOZ5p4qZAVoAuk3+XflQ9WWYU//LfJ1wfnR7J2klBATpg2Bvy68zXZVYckzkZOwlPgfM9TUxAmNJJMDcTPMg39+VI3FXBng4hYbWgNq8yAokEA/d9jI9AKbsI/h8GtSQVJvC0rWCIHTpvRLPsmaxTaHUrXCAbtFJkGN5BmKjayniQHXdZivwifBZS35ZTMkGQZJM/lS/n5VgMcnFN/3T5JUkGxNvEQfWdQ7ntTInJW21FxDjpVpgpUlMKuNynmOtCOOcCpWCNp8NYXI2g+Ux7EVwtMovvIcKyeXtKGLwylguNDWhV0QRMHaZpczDLXkMlxxJA8QJueZSo/KAa9yrNlNNkGCCZSI+d+Qq2niHxW/AVDepwKKhJFklMR6Km3SmFQqfaUfKrKDfMAtYB1QlCFqHUA00ZBlSl4dQUgpWlVpTcpPr3p2yTgkKbSUvhSCmUlpCin0KlLSZ5EabVZc4RdSfI0F/4sQUj5JRP/ADVxdz2lQmP1nJcUwpvxJBTeLiOf6UNHOR2/P+vWuo5p47GJaQtlpA0qWSAlYACTB8RySkyORBNqD8fZYslp9KQUvNzqSUEEoGpw+W5IBFz0oqtQ5gmWzSxHtWhNbms00WCnjIvXVPs64e1qcxMglK1ISk2vAJVJ9Yrl2GT5wOpHTrTdlnEy2AW9ClIDhJWiZv7QYAt6ULMCUoQmMgHmO+PyXElxRSUaZt5qykrFcfOFailoETYqBBgdY51lJeE/pDbxOjJb6fOvFADc1ZDYP+m1A8ZmC28SoBIUAlIF4CZ6+9MO20XJVdxqFEJmvfDHMVQwWOWp4awnzAgBBna8ntY371bTnbOtaJ8zYUpQj+ASb1CPuFzihuhFvH4P9ozFDHLUlB+Wpfykj2rryUgCNgNh2/0rlH2fJLmPLq76EqWo/wAyrf8Aca6I7jyewqMJHLepmhr1IKYh/wBR9ZFnefowqPEXMTAA3J6D/WwqphczIa8VxLbYUdSgDIA5K1THwAdtvSqGd4DxnELUuG0pILcbyQTf+EwAecSOdDM5f8dZZGkoSQTOxVAgdIHf8gak5KNnpFfDQqB37n0kTv8Aag454Syh4JCfMB5ETpV2JmfSKxWUgvh4sr1BOkQpJt1jrVrD4F9EJ1oVcECY8sRpjp+leDBYoI/vU6oPTefLuNqIIu7bjcrYTKEIdDilOlQnSlYECd/hFEc1xYZYW9GrSJgczsB8zULKMYkgqCFC0wRPc+9T4xhbuFWFoIMzFrgKnl2FcTQuVA5g8B5TYc8dsK0z4fhmJ/g1TPaavZNiv2hlLkQTII6EGD9aXHfDn4VTM2UOm0TP0px4aydaMOkaCJlW0RqJPP1pfC7MTcPlQKBU9GHrw4eiK2AkgKUkE7CdR6bIBqwnLxzKvZMfVRH4UzYEBA7TWlQNEMfhwtGrmn8DVtWBT/D7lX6AfjVLDLUUq5SLeo57daVytTgiFUWpg5OEnYE+gmimUYfTqSQQehtWjLxCQFKWsgTub/UfhU2FQdWpPKxFWzE7ZCdZy37acsKMQ0+myXkQr/GiPxQU/wDtoH9n3Fq8HiU6lL8BVnEC4uLEAkCQYvTFx1mBfxS2HPgR5QDy5yOhJ5+lKeG4UfW5DSFLTPlVyPr3qceVSu1oXNo3xquQcg/SdQRnbLyyGGwQRPmIkdbBcQPQ1YZSAhSVAKAGxvI5p9CLVtmXD6n/AA3WUIaxMeZJIQVqSkBQAIuRvNgRMmg2ZcTJYaIIh4gpKDZSVCQZB2g0rkU3d3GBjV/y+/buP4nOuKMrRh1hLclszpJ3Im03/higaXBzppwjwUoBaSsR5QAFG17BR5gHv2oVmPD7ni+VtQSu6SQQkA9zEJHWnceXs0V1OlONqEePs2zFX7O6gk+GVhKZBsViDBg9rd6aDge9L+Hyx3AtJZWj4VJUlSfhXKh5wecHcco9KsJ4kKZKxYD5nlPQek1xyKDJTTORxA2ZKfYzJp1Qc8AKEKAUQUhMqsPii/ytS3xxiWVYsKw6QlJRcJQpA1GdR0kDcReL10LK82LqtaypRtdKVaEzBidIAA29u9APtEyR1/EIU0nXpbhUcr0RCWI4gMuMoaP31nOSa2FWf9kucgn/AN6PzVW4yR7k2T6QfwNE3r6yvgZf7T/gy3wxkbuJdIa8OUCSXVAIHrPOuhcD4VzD4UaTpK1FRKZ814SfMJ+HlQn7P0HC6vF0Q+UpjUJAhVlA7XIHPftTy2hNwkiEmLXAjlbtQvEtiol/BKgFhI/297+P6D9KypvAFZVpSpZKe4FKPFj7ZdQhtep9VihMSRc77Ai9j1odn32gLUzDbZakwV9B0B5E2oXwVlbzrynQ26rSkwQhRknvHT8aHkFKbEsjWwqEnlOoYfdUFNlpCUplXm1LUAFCOQTNBcoxTqw64ZIPlUrmSo6on0T8jTPmHDOZYsKQpkIRbSXVoSYF7gEq3jccqZcl4IUzhG2dbQUCVuEoLwK1J0kgKAFgAB0E8zNDC1jrvGcDgZwxPA++0qfZdgvJiVxc6RPaFH8xTQ4za3yqPh7LPCDgBVCj5gENtgnqAiYt86JO+GgebQkfzq/UgVK0qgGX1GTxMpZe/wB+0Vs+xKmmyoTOyQOZNgO96At8OYgskQvUsbhJUSTckkQE+pPOnPFcYYNnd9sRyQNR/wCRJj51G/xIw74cErC5IJIAAFpOo7+gNUKhjVyLdPMVi3geFMWcWy64AEpSnUVLTNk3GkEqN+1Gc44JViH0rL2lCQAUpSqTe95SBPWiD+feUBpTKTH3yT05JIoTisZjlaSjEtC0kJbgH3VJ+tE2mCGSyDddoXyjhNDC1KS48tJ+4pQ0j6E/WpytrXpdLI5JSVGTP8qlXPtXKONcwxSHdLr6lFQCtKVK0AGQBExymqvB+IQ0+X3NmhqvzMyB6mI96uAagnYXOtq4hwbLS3UrQENq0K8JIHm/hhIEmgD32qYcz4bTi1D+MpSPWZV8qSOJ84UcMyhR8zhViXBb4nT5B7IE+9KodsST+lTsEpvozrD3HDzrzbbSGka0hUkKXBInkQDHpVnJOJ314pxh0hRTsUjQLG9u80ncMcLulbJWFJQpOvUkwQCJA6g7fOug5Rw42w4taApRUkeZRJO6p+L/AC1RQbjLlAo+H1hVSFE8vi6k8vSiOBaATfvVM6pNgPMOZPIdqVeMeLnMOUtNK0qupagLxJ0gTt/4qufoJXT4myvsWK/2n8QuIxBw7alJSlIKoJGoquPYCPrSXlWeP4dwOMuKQod7HsRsR610nOOB8XimlF5KEulOtJKwVkgWHMRp7ke4rnjPB2MWVBOHdOgeYxYe+x9pq6uNvn4+MHmxbGpTfuI7cdZcT4ONAH9obR4gH3VlAI9ApP8A0mteBeNUYRTiXkeI24LkAawdgASR5SJt6Vdf4CaOGUttUPNDU4QqQQBC5gmwIBA6KNIxb0KIIuDty/1pUjYZ6DThcuDYxsdI74nLX1BTrCXAzZbSFr84SVEJA7nzAfnIkDxq6kug+IpwqSIKvjAhPkWTfUlWoQeQF+QuZDnWLfCcG0sDVIE7gXJAUQdI5+wi4FL2cYYoJSudQKkmb3Bg/WqCh0jG1r5I46ete8qsYtSFpWgwpJkHuKdOJOIFY9eHdwwUlxDRDiQvTphW4kgFO5kct9qQ5onlbryCpxpvXoF1aVEIm26SNJO0zPSidtvYwToCd/cdIZwynQChx3yh4AonUUkp1a0iYIOmDB3jtUmJWyjcPLPcJbH/AHk/SqOY5c8ynxMRCXFKSNEgqgBI1GCbkCDN5Bmo282cHOR0VcfWo4EDy5JB++ZcbzpaUgNgNidhqJseqyY9oqB/HuKMqWozvevcQZg+H4ciYggG5uAeX6VXVXrdEB4Cn2njNd+c494rYoQhwf8A3P1qqFkcyPermYiA5/8Al/I1TdEGsQ8Ow9zNQ2cakeg/eSM4lSVJVJOkg3J5Ga6v9nmPU8nELIAlwW/y/jAHyrkYrq/2SJ/cv/40/wDSaow5EtjJKt8v1jlorKslusqJSVV5vhMMT++w7TaPuo8P02RKpn8KF4/7XsCjZbr0fwoMfNZTQDMvs0w7TalOY5KUKISCpIMGbfCrtQJXAGGPwZphvdJH/dVKB/qlfEA/pjbgvtbS84ENYYjVMFSxPT4Uj86vZdxi+4xiy4kIdaAKQhBgeciSVE8r3G0nlSCvI/2JaFN4pt8mxLJukSCTc7kW+dP+AzdpOBZH95qeBeQjSVHdWlYmwJCPi5VR6HAjulAbzGjyBX1J/wACvnE/F8T4hc6n3RfZJ0j5JgUIfd1nVMmbnr60xDg/EuystgAq5mDe9rUGyjKg7iC0oxpJCkzclJIIBilAjGehbU6fGKUj5STh7h13GLhAGkG6lSEDf3UaJcZ8IP4bwSAHEqSQVJmygomCDtY2joa6PkGXJZbShFgCbAf4jH1opjsuD7KmybmSkkxChMbcuXoTTeNNvI6zA1WqbL5e0+fP2V4f8NVepU8I8qxbv+tdOxPCWKaGoshQAN0rQfxIJpcex4KCChYlBHw9RV/FcdYhtWKuXstPvDx3tCIkqm9h8IJmr3EAwbKkNsqcdBSlazqESQYTZIiAZPc0rvYNaFaVAyBNh93r6VdyLIF4h1CQhwpPMJtbe+1qvXN3IvioXyhlGNxraVAEKsEqUUJhKLAqHKE8hQvOcQgvLCUhABIATsIMQI39edOXCXBamcepDk6Q2VNqsbgpsZFt+VLubZW4MyeS00p1KHj5QkmecHSKrfm+U6z0hDB8c4hCUpS4ISnSPKNgB+lX2/tKxA5oNgPh9ehqZWT4YhJLYSSiSlW4JAJHsagOUYdHmSkagAR6+9SuWzVTipHeEGvtDxRkhlCrjkr6DnQfiniBeICC40EKSYJE3BOxnpf5miyceubHmPyqhnuKaWyQpxXiEkhISNJIMiefvRcyqE5hNFlYZlI+74jFwb9ozqEpwymS/YpQdUKAj4VSCNAA35AcwKlzTL8Xi1BzWnQoqW22kkAJSEx5epBHeVbCTXN2HikyCQRsRYj0Iozl/EGLnw23HFFZsPjUTM2kEzIm3QdKyy24bW7T1H/H2OcmKge9x2yXF4lpKHFrQ82XTh1tkaokkXMSEhcAj+FXQiuaZqf3yrBN7gEKAvEAp8qh3Fj9KPZrg8b4bjryHEIWoFyRoSVGwlNpNunKlh03NduviWx4wLexz6S5gsSUKChukyPUXH1o19o6B+1uECNRC/8A9iEr/EmlttVqv8T5uMQ4VhOgEITpJBPkbCeVuU+9VEK17g3sf2gIU68ANnwnQSdK3mURNvKourMbTobikpIphyviMMNMBA1KQ8txxJEJUFIDaQCD/Dr5WJo0TyqWWhBj+LK4KjJt9Vaj9Sb0d4UxbSHFa4C1CGlESlKjzP60JzbCvhxSvA0pUAtIRBSEKumCCbabXv1rbLsoedXp0BEc1iB9KOuNeDcyMmsbzLthrO8GttweIvxFEXVeJmyR6D8aGludpNHkZR4bKkKKVkg33ExFp2qy6K9LpeMSied1B35C05pmzRCnBz8QfVNQ5tgS0qDNvx6Uaz1P9q5XdbP0oZm75cK1HmZj+v6vWDmJGY/EzaQXhA/8iDEV17hPAvYALaDYfWvSshCiNIIgA6kgA+vUVyFFPuA4xeacdIMqWoT5Uq+ABIG45dKrk7SuA0G++/yjbi/tEbZWpt5paHEmFJBSoDpfnaD71lc8zvMlvPrcWAFKifLGyQBaTFhWUAuRH106MAa+v8wrnLRLCv5SD9f0NK+mu3n7MsKZhT4Ex/eoI+qD9arH7IcMQYdd33IaP4IFN7CJigVOMqSQYrof2SKSf2hCo3bWJ/zJP4D50bd+xtqPK+oGebST9EqEVJhOAlYAl5D4IFiNBSq5T97WRHaqZFIUmoTH/UI0OPDv8XIHt2rimKWWcweXsUvrI7eYmn7MOIXNg4bq5RP0FBG/s4fxep5C2glwk+ZSgrmDI0RuOvOl8WTxTQEY1GIotmN2UcRIU2hRVck+UCTz6mwq+nP1GNIi539+kUCw/B+OQhtGvDqSgxayoEj4g3e3U1FiErbICpCkqMjbrQ85yY/YQuELkHvGV3iAnwhKAQFFckbzAgHtevU8RqKQFKQvy8wDO3IW+lImccOHFFtTIWt2CFJSoAwCSDKiBaYjuKEq4LxiYHhYgW5FpXToqpXxMi2DBOFRiDOnYrPAEKUptsgIuVIT361Fh+NcOlsHwoSTCQiADe5CQBHXnXNmOHMQi62MW5A+HQqPfTNvasewuIU+ha23kITE/uXYSAdgNG3vfrVlXIDzBsVridIc4rwajJS4lU2KQmbxaTyrTC5tgEqJCVSpZUSpJVKoI1bxPpSW4+xJKniLjdpaenWsGKw0icSjc76hyNEsQBGSOePxmW4jT4sEgEAwpJi1vLyqgvK8qixV8P8AEof9VIueYxTehWHdbcBkKSACRzB96ptZo7okpBMX8v6GrAA8yPPHjiPAYFrDPLacOtIGgayZJgC2n335VzHDulRvferuYZu48gpLZFwbJI/GiPD2V6cI+txHnWP3Z0pJSEySZ3STcegqWsqRGNL5cqlvUfrAyE3qww+pBCkkpI2KSQR6EXFV1iP6/q1XsmWyX2/2hWlrUCsgFVheITe+3vWd1ns9wANxoz59beXYZhxSi46ovr1EkhJEIBkncX9jSI9uaMcQZ4cTiFu7AmEDogWA7eW/rQZRPSZq3eAUbUAPU8n5/wCpjbsV7iiYFeNnoCP66mrDzILWom4UE6Y3BBJMzygDb7wvUgcySfLB57R/XrXqEKUQlIMqsIHM2+fzq2nCoO9WWcKlKgoTKTIix7bd6kuBKeExjFlzbiG0tuMuCQAZSofErry3oonOQogN4VRUf4gtR+QIH0qc8ePLbAVp3QJFiSlYMEg84vFbp4k0ueLoWV7f37sX/lKtP0plRdETyeZijsj9bkn7c81PiMpTqHw6UoIF7+W/zPKhuKYWFypJSDcA9DtHUVu9igtJUNfP41qWfmq8dqKcUKUrw9SiZRNwBub7Ab16DT+VU46iZ2Q7rPpObcTMziWxKRqUi6jCR8QkkA2tQXFIA1ALC4gSkKg2NxqANtrjnTPxtidb7ClxER8tRG3c0oNqsfWsfU34jX6za0oUovwqVafsgZjxFiJCo1EgfdB3PekIUdytJAI9Pwn86HlYqNwkaTGMrFG7iFs2y9Tryl+I1ePvHkAOST0rKrzWUgXY8zeXCigATrTHGDx2bCjPKa3VleMKdfiRJ1aQq4m8QbVvwUP71UHdI2PMk8/amHMFkNOG1ge/KtqfP8GNs2LxMjHvEYZw9b96s+b+vSr7b+JcbUrduYUSBtAn8aBhPf7w6dqa2WwnAD+df4qn8BQ8hpCfaK/h4fNmClj69fcRSxwQkKUTfVyvyrouS4bwsO2i50gDpeJO+15tSKnCh7ENNq2Lo1A9E3Nu4EV0jX670joE4LT1ute6E0gkD/Ed4PX2oPxHlkpS4N0zqgC6b39vwnpRuTO3M7n/AErxbWoQTYyDtsZHP1p/IgdSpieNijAxEy1HhvNuAkgKM87TcdNqfGyLXHw/py2pPawMHSd0kgz69KY8jxA0BNgUjsLUho32scZjWpAbzCXQuxiT5f6+LascUdKvTmR37RW2u1pPl/q+1aYlR0qt93mfXtWixoExMcmDHWyRBPMW0p7dTFauYFKiJSFebmJ5esfSpFgybjcbDuOtehA5knzde3avKTTlU5QxI1NNbq3Qnr6Qapr4cwqgT+ytHy//AE0j/qA+lFQtCIJITJJ5Dn9d61D4KfLJ8nL071NkSKECucF4Q6v7M0NuZHP+UCqmP4EwwacKUEKAURpWr+AkWKoImmlalSbAbbk9ew/OtXGdUpKrEwYA2KY5z1q4yP6zgADdTgFRFPaR7/lVjG4YoWpB3Qop90mPyqugqG004J6a7kqRItaOX61ol0Dn9B/RqZgEza5/qwquSQYI23ED61wnHjmW0O/4PSIPtIFe44hTfl5X/Xbb/Sq4cGwEdRWk7jrXVLbrFSJCudTtY3SD/XvVMVo45eB70TbcW37eY38IsLxCnEJRrKUFSRIFxZMTzJIoscjxfPCO+xaP/wDSrn2PYAhD7x2UUoT30+ZX4proOIUrQrT8UWtz9OdUOo2HaJg6zEuTMWP3xOdqylxtlXiDQdKjBvG/NMp/5qv8Qn+7t/wxyj5dao8TB3SvxlBS9BkgRa8WIHKoXnSdyTG0mvWaUFsaMT2mFlAUsogDiTBhSUrNtAUR6xSlkmXKxDwaSQCq0n15dzsO5pt4jeIQ3BhKpnsZiPleoOGsJikqL+GQ2tSZQlSvuqUNwDurTMcr+1ZGpdWysR91xNPTq64hx9mQcQfZq/hEha1oWgmPKDIgSZBgC3c0Kwh0kgmdr+wj6V0zMuIswcw6kvYZDZSmS4AYERJCVJMH3tvFqQPCQkkkiT0/1/SlcjWKJjWkRkbcFmnjCsqT/aSP6msoG34zR8Zvb/P8TtHBY/duKg3cA2PIDn86nzjOG1NuNBadROk3NriZ+u1UsvxJZy1xxAlQ1qsO8TI6C/tXMDmYSSQSRM3UZp7NlZKCzy2jwhtOAelfrHDE4TSnUFhQK4kQOU736Uy5mzpwbPOCkm87ppTyHElTakFWkOkEE9o+ven/ADXAa8OpIkkaYHdMfkPrQ1c5cTA9ZOHSLptRuUUpr+YsZMR+1tbfEen8NO4Xfnv0/OlHIstWnEpUpBSkE3IgfDHOm4EX6zyH6VOiBGPn1jurNvx6TEqN7c+cjr6/SsSTAvzP58yK9T6c/T9a9ANr8ztPfrTsVgXOMtul1NzfUJ3H8VoBgdtvStsjw5BSoJASUneB02m5owG5iSTv6VUwynEvEENhrT5TcK5TziJ9PeaUfAPE8QRhchK7Zb19ifLvH51Hi1nSq3IbyOfvUinEyoC5CeQ9eY/CoccTpMDcje3PtNEztWJj7GCQeYSjJuZA8w68o/i/Sg2f52WglLcrdUSRckAXEmI9hRrSdp+9ynpO5qojBqsU7qUSoqJ7gC0Ta3S1eexVusi/aPnpFPIsxdS+hL4MOSBqAEE3tIFuUCj+ZsamzpCgoIlKgIggWMkgiireAsNem0kQkCJM8+fvUOOcaSlRcUACNPe87QJm/Km8oORwyrtlU4FE3BXC3ESsQFIXp8ROmTB8wkXsYkdKOFRAKirYk7RsD/FPMcqE5bhmGlS21pKjCVQQqDa5WSfwq3nyClmZuVoSP87qU8+xNVypj3+U/KSitwDOScSoSnFuhIITM3JJlQ1H6k0PS4k9/nV3itWrG4iDP7xV/Qxz5Db2oSpMVYjmenxEhFv0Euh0JPT0EfOqeMd8229aKNavXArgOZZzxIy8EieZr1CjBNRvI2q1h8tWtJKRqjfb8KuaqL7iDzKyaiYF5qfGMlpIK/LqMCd/U9BU+GytRAKShQ6pUCP9Kv2uAORC1X0nYfs7w2jL2rfEVK2B3UR16AUyq5fofy2oLw5jGiyywlaVKQ2kEQTcABW4E3ou86lI1LISBzJgfjWdkRw9MCDMl3V2LA8RM44u4pI3LcD31UCW+JjrP60b4tcS65qbUFeSAUq5ienegisOBe89zXt9ECNOg9hMDOfOfjCuJyNheXlSgFK8JbieutKVdLnTA8sxziuStuGBc/OuktNBOGeXquW3Uaf/AEiZ73H4VzRr4RWPqlrM3N/ZmxoDeP79pupZO5Mep/WvcM3WkVZwAsfWliaE0AtmTJZtWVPFZQd0P4Yn0Bl+EAw6WlwbQoWPxXItf71cdz/gx/DLJWg+HrhKx8KunOxjkYNdxw6iFKCgAJEG08vehnECDJ1efDuQhYMfu1SIWCbgGwnYEDrT2WmFzD0ybCEH3X7zneSZe64QhtOogg+m0ntvXVEpOmCb2HMCYHvvQbhvJCwhwmCtS46+VJEC2xO+/TpRspMb8+Uj63qNNi2LZ6mW1OXe1DoJWw6DIJCQZv8AKLGOtWy4J9+x5UPxCXAvyJEapOo/ryParynIEmbSYt32miI6gVAuCTNkr7H4j0HXvWySd9rnke/6ComlcwN77dfS1boQeQj+u1X8T0Eps9ZsgbXPPqKjMWAjUB7/AKxW/hd/p+s149hgRzmN5v8AW1Qd5HSSNoMpFiHS5rjUkBQteJI9N+lXHElQki297fiarYjDlQ0hJ/Db3moMVglGEqVCeidvmTf5UnkYqhLdIwApPHWTLXMgRHUGfkRFKf8AvI8vFhlJCUpVBMeYhNzflMdKaGGQkQBHt+N70t5zlBaxCcUgSP8AiAapFo1DnEb0nhz2zA+hr4wjL0qHV4gASSB3J/M0NzDGuAjShJHUqSPlUGPfDjSkzZQ6n2M86Tm3MVq8JJcJ2AEn5du9CxYfEsk8+8IzbO0bMA+pb6EqAmdUAzZPMz3/ABovnq4DQMwXkcjy1KH1SPlVfhvICwkqWdTqviNjHRIJv61W45xBbw/iDdK7W5ltaRJnaSKH5RkAHaES3YTkeYu6nXFbytRB6yo1SK+ZqQ1EsWNNT0PQTRWKBNjTDw/w+nFNqUpakFKoiBsRM3pcweGUshKQSo8k/wCldH4bwqm2EpKSkySQd/6t9KjKQo4ij5W23cHOcHMpBClKVpE6pA7xG1U8GyG0Qmbnn2ptznBENBSdRKjBETYDftyoHgsPcyNj6VdsRGAZCepr7+szv+SWcpfaJnGjKgWidiFAeo0z9FChuQ4cqxDQ/mH0v+VOvG7CVYQg2U2sOIN7hcIWk/JJ/wAtKvDWHxCXUPstqV4agqQLW33sfSncB2IpMzM3mc1OmZWThsYlKjsrSq4jzCPlcGr3HDxLqEmdITPuSZO99qFZyy8FhbwhSwCCNN4iD5bdKK55nLa/DDjIUChKgoGD5heI7z8q0GUnNizgbjRBqvpfziwICsnTmUH8O0lQS08lY0zKjoJJJlN7Wgc+dU8UlSYJAgmJCkn8CauY5vD+XwCopvqCxsbdR0oc80BsAPYVo4SxQGz8xzE8lBiP0keaOf8Aw9QmP3h2HVIFzP09aQfCIsDanrMV/wBgUNQnxPhtOyb7zHtQNxzCGPI6nygGCD5pubnpF/pWLrfzJtfh35V13/YQAUntVzAIgVeLOEg+d4GLSlO/Ww2qtg02pBjxNTGLMlr2torKFGan0X4oHzoFmuQ+OSX33dEyG0EIQPXSCVHuT8q9rKZZiRzMHGxRgVnuU5mzrLLSpUmBsuYAMSpe9gaNBs8z+dZWUXAA62ZOrXw8lA9rlJxaiSgK0nYHvy25EA1PlzsouIUmx59eftWVldj4aAyS4kWr2srKcgJ7NeBVZWV06ehVU8WfN7VlZSGv/K+cNg/qkNZNZWVhR2V14BpRuhM+kfhvUjDKEjygAdhWVldZnSWaD8XZcp/BuIRGowRPYg+xIkT3rysrhLodrAicdxmTOtfGiPdJ/A1JkiNIfejV4LKlxMTcJ/BRPtWVlOqbHM18mVjhZu9Ri4fzBt5OtHuIiD0/8UxYQpWNQM8vcGD9aysoWRQrkCZ28sgJjVliIaB586Rs9VGKe/xfkK9rKhxT/KCxckzbLmUPs4ptaQoFo7jmJi+4v+FCMufCUAJtWVlSCekJtG4zpDmXNvIR4iAuEiJnmBNRv5AytKUKbGlNk3MieQMzHavayhDNkWtrEV7xYqp6iLXEOSt4cI8MEaiZkzsB+tAH6ysr2v4Y7ZNMrObPP6mYeqAXKQPviCscyfCWe350tKrKys78S/OHw/3Nv8I/JPx/YTQ1cwu1ZWVmNNhZNXlZWVWWn//Z">
            <a:hlinkClick r:id="rId2"/>
          </p:cNvPr>
          <p:cNvSpPr>
            <a:spLocks noChangeAspect="1" noChangeArrowheads="1"/>
          </p:cNvSpPr>
          <p:nvPr/>
        </p:nvSpPr>
        <p:spPr bwMode="auto">
          <a:xfrm>
            <a:off x="1457325" y="-3915816"/>
            <a:ext cx="10036224" cy="26014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700808"/>
            <a:ext cx="7632848" cy="47657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AutoShape 2" descr="data:image/jpeg;base64,/9j/4AAQSkZJRgABAQAAAQABAAD/2wCEAAkGBhQSERUUExQWFRUWGSAaGBgYGRkbGhsdGhofHBwYHB0YHCYfGhojGRwcHy8gIycpLCwsGB8xNTAqNScrLCkBCQoKDgwOGg8PGi8lHyQsLSwvLCovLDQsLCwqLCwsLCwsLCwsLCwsLCwsLCwsLCwsKSwsLCwsLCwsLCksLCwsLP/AABEIALcBEwMBIgACEQEDEQH/xAAcAAACAgMBAQAAAAAAAAAAAAAFBgMEAAIHAQj/xABHEAABAwIEBAQDBQUFBwIHAAABAgMRACEEBRIxBkFRYRMicYEykaEHQrHB0RQjUmLwJDNyguEVFkOissLxg5IlRFNjc5PD/8QAGwEAAgMBAQEAAAAAAAAAAAAAAwQBAgUABgf/xAAxEQACAgEDAgQEBQQDAAAAAAABAgARAwQSITFBEyJRYXGBofAFM7HB4TJSkdEUQmL/2gAMAwEAAhEDEQA/AEDLuHXMUHHfECA1AEzBJ5D2qPDZR4eoOAqI2ANj39KgQ8+0fDVKUqvE2nrV/DYk6o3ikba67Rrir7ykzl0phWoebYCbHc0Rx2SDwllBI6J6j060SyzM20K1YhGpIkQDEmLe00OTnviOKhICeRAi5/AVUOWYgDpII2iB2wtCQCCm3ORUysesgArUQNgSYHpW+LxhUgAmb1SmijnrDdOBPMfiVKTBPOrOL4ZUdRZV4gQ0lxdrjVyHUgAn2qulKSpIV8JUJ9OdN/Ci0pxLq22ipvSEi5ASQfKD1PTpfrUs2xbECV3vRiTk+GS4+lLhIbnzlMao7Taa7Hg/s5y3EMfuPESeZKzqn+YGQPYRS8zmmFGKfTiWkpDyEqIAkagVAqEXSqIMjvVTD5y3hHgpl7UlKgUnzAqQowtpwRuB5kqjkewC+XdqARj3I68qeqN7H9PrzJCbOtEd/UQfmnDzDDhQt1QIJFxzHK3t86qnK8OoR+0D3Bopm4axjrzinvDlcoESpQCQmY7xS3isM2lUIdUrrKQKOrlgCeDQJHoa5HyPEGyV06T3MMobZAU28HCTEDkOtTjEp0pTpkJ71CcCko1hySkiU6Y3rUCuaiOYbACp4mYgJUqUpKe0z9alxeO1KQne1yRetFNkbipMpwqV4lAX8O59BUCusK+4DmHOHsMlp7WuUakyjbab1FxW+k4htWrVMzIG3pV/O8MlSsIokIbM7WsOVDSy0vGSlRUnr+QpdTZ3GXzUpoe01xGTBeHdeACdBSAkCJnnFZicWgYbwwxC9IAlMKE7m96Z8szZDmICRpISdiJuNjRbNOHi8+hdza59KlmrrA8kxJ4R4BefWHX29OHFyVGJ7RvUOOQj9rcTh58NG0bD+KK65hXQEliBpKYI9a5Inhx1jEuQpJSCYE3ImwI9KuX3qb6yiLTdJtmWSqiEq/d6gqVWPyofnOVpUPECxIgQBAqTN8U4+4EiZkBKR8gK1x+AW04EHzKF1DkO1cistWZxZWviTf7J1FK3FDQobpPQd6r51g0BCEpdSpJMTEEesb/6VczFbqmAA3cqsOoHL0qNnGhODUNKQsvthXWfDevB6be9TjVibJnM4AqpUGBaUgnTcDcnn2oanCOL0Sk6Tsd7U3ZVwol5KXVqPmmUlQAMdOdLuMzJTThCDpAkCOk7d6OoIgXawOJtxMnw0ttgQInsaYfs9YUhGsWCjfuByqpheHF47DoVrbQQTdSv+2KPMOjBtpb1Id0J32PtQWby7e8sBzc9ynOWGsViVKG53FiJ+KOlCeKcG24UHCuKVqUSsKi3pAk0v4l1xwFSEwCok9Tzk/Oh/wC9QRIUknbf1kVK4+bB5lieORxDeHcdwTiVrAKFApNucfQzQXDZutt1TggqIIuJ+KmJbSsUkSqAPuk9t55UtvZfocKVG3I7zRMfPXrB5ODx0m7GPASBJ/o1lRrcAMRWUWhBXHHLOEHccdIV4ZReVTH9TWYnBOYNLjT7WpabpUk2uLKB6U/ZHj2CAhhwKUfiPP8A8UB+0jFpSptQV54II6gc6RUkijHSBviRh8Y0pI8T45nt6VbGCU6gqToQ0D5im6rCdt/fvQJ/HhQiIM1srFuQQhRFoVeLdKYOEgeUwXiBjyJUcxpIAjatf2k9BUzTaYTO52rYsp6Ci0ILe3rLGR5c5inkNoEXkq5JA3Uf6vanzMnGsK1oTZIPuoncnufyrzhfLP2bDk6dK3PMesfdHyv6q7UOzPE4J5RS864FIJBAFgdul6SdvEfaOgjijwk3nqekGYt3DOrC1LcChAkJFo9KmW5hlGS5BjfwgNuwtPtRrhPhfCPYghGp1sJk6yd9htFM+I+zPCm6QpPoaNurpcBtPczkeGxXmUo+YmQCbW9qGEGT610bivg1jCN6km523mkXD4hCVkuA9qsrdSBLN0C3PMvx5SqBYkQavYd8AHWnzHpAoO45JKgIvNEcHC0mTcCR3rmUVOxZCGFQg9jGiB5V6uspii3CxbJWCoAgfeAnuRS1isArwwtJkz8PaocoQvx0lVgN5EiOhFD8NdpqHyZ8pO0w5nuYodLTLa/3Tc35yd6jwGVKSsrbOoRYc6rvYBCnz4cEwVQkQExcmKjyriIoc1EKUAbAc/Wu2Nt8kDvG7z9YSwOWL8fXBSQNRkwCE3N66qzi1RbePfp+NLHDWbu4htZdQJJMCBEG0fSPnTHhNe5VA+6d+XPp5pt/L3oLk3Rl1AK3EPjPPsSh8NoWW9Ubbm/4VXxDqg4rxVIU4oAybDblTtjMxZaWrU22tdvMoA/dFpO1AHV4XEOh1KCl0WKQo6SkiDI9DHvRAPLdQQPnqKWJUhlaCoqKxeQbAzsPSt3c7bJK1aiqZuZk966VnuR4M4dp19pINwpSVBJMmZNwVkk73NcyzvhMTqYKloO1r+lEFVzKm7oCUsTnpdWFDyxsBtWjeFCmluE+bUAkAW1GbE9SNRj+Ws/3beCJCSOxmaN8I5H4jC0PKU3D6HBa5CG3QTflKhfuKJS1wZwZh1HrIMyypacOFBaiU3KYMAdRSvrlUjaugvYguamtUJV5dSrWJ5DmaE8S8JvMN60lLjWxhMFPfv61TC56NOyqLFQNl7JIupQnoa9ThilUlSlRyJrGsUobGKsoxS1KTrUYMmYGyZmPkR611OWsGNhsIQBl+cYsBmSUhKClJ1KGmwO9yncWlN/WteIcepSmm22wVKJCRFk23EbkCT7XmjmSZLqwSSNOtT6wSTGooTo0jabkwOekntTDg8qbwWHXi3UpUtKJbFiAVDSAP5lqIT6E9TVTjPiURBeIoQ18pyjMUpbhCVWAuRzoHilTV/PSFOLAJ1ajA5RPlHqRf0I9h7TIVTIFRMz1CJFZRpjIHykfulD/ACmsqd6es7Y3pDXDuLYy5ZeccDqiNOhu4E7nVzNLmf8AEBxL61xGqw9OVUHRzG3MVr4UTBBiDS6LXJ5MezimuTOMjSSaq4hyUyKMZdhC+pLc/GY+dB1I0KUg7pUR8jFFxsTYMFqFVSNncSbD4gDw9Vwk7U6cLowzqyoNf3YB80EEna3PmfYUDwmKy8gBYWDzq0cU0woLwZUEqTcqvN+h5WoOZvLxLaTCcuQD5x1xL9lKUeRJ5968ybgRIxBeXCk/GE2lSukG3vttSXg+I3kK1AhV5OsWtytBH9c6eMBxgPDb1L0lYPmCZ0FJjTy+7puBz+SiqVHE0tRgIAJ6QrmuKaUEvKbOHeQSWyQErUlB8ySB8SCDBSesiiaMxUpaEpEpM6jzEUr4dxLygtweIEklEElI2iJJsSASnqK2zt/wEeKoJjpJBM+lEAYrS9Zn5AAeZW47yl7FFJSpCUo2CwpMz3IikVfAuKKxqCAk/f1gp9bX+lMeN+0UK8iU6R6kx868xXEbBAKg4o6bkQBPoBQ8WPWofOVI+v7SjPgbsYnZtlKGXC2HQsCLpHPpet8owanXUtI3Vb26mszpJfXLCJG+lIM+pq7w6F4fWlQha4A/iEHaKcL7U83WDVbby9I1P8BOpSIdSPVJj5zQfOeEX8IjWtSVJVsYIP8Ap6UzIYecYAViS22kyZT5wfntVPOX21t6W3Qtwba583LmYvQwztRAFVLHaOCTEbLMTpcUSSCQUzFoNjXisD4MOJWhfQcwe4pvGBCMM5AIJQSrTe4Tf3gm1V8DwO26x4hcW0vTq/eJiZEggWgHrREzBj0kZMJQXcn+zTNFOvLZdPxITokRHhzI9wqfanNvHxif2YmLyBy6/OOXrXP+CMeWMew0pIOtRTrHMFJiPeKcuPMv/teHeSCmBKlidkDUE9JtHW9CzIN0JhYkVKHGWVEPqBCtKgCCCnaI2N9waWcvy0NOhYW4ADcEAiD6cqeeNsuONwSX0pPiMCSIglBA1iOqTf2VXLhiSi4m3euWyKBhFCjkjmdNzrJ14zDtpRzcTPYbKN+QqnnHC7jSdbRKkDkDcAc+4qzwNmRdwiFCyhIueYJj6RRbJs+ZzBhWhSmFtlSVtjTqBk3NrpP4yKHTEbR2MjfsbcO85/8AtCv4iKKO4iG1lCw42hCk6wPvKEwef3T8qW8V4jSyLOpCiOhsalczVtDDgTKC64kqRG0NuA9okirovNwmdzXEF8N4tanUQAookp1bAnmesU/YR9a0ueIsEkH0FuQpO4Y/ZGla1vLJNinTEd55ijOJ4uaSFBoWg3N79RTDcngRAcQJmL3ipSNI1A7gcqGsYsIWQYOgyJ9Lx/nSj696nw2Pna+8kj3NAyvzetWwrUNqHDAVGR/DkR4brgLiCJ0kDS4qCfiJTrKZMcrXvWuBxwS02z47pCXNZZIPhhSUk6kmbEG0ReSelBmM1dQkoStSUmZA779xPaoGsUUKSobpII9jNGF2bisIftkOgoN1rkqG8TASDysJPWQOVR4tszrgAgzbcwefvVQrHiEjaZHpMj3ij2DGpzQAorKyBHUkxah5CQLEPgVGYhvT6yy3x2+QImP0tWU5YbImkJCVoSVD4oHM3P1rKR3Y/wC2Gp/WDcX9n+ETYPYifRB/Kov9ycOZ/tDolISf3SeXod6ZCzN6z9m9qc4gmJPWB8NwZhUgRiXARz8OPztUaPs5wcz+0k+qTR4YevAxUVKmz1izmvAeHbaU41iEBSb859AI3NB8tyRzEupaZTJ+QAHMnkP1pj4mWEoCOajPsP8AWPlTt9nXD4YwwcUPO95vRP3R8vN79qCw3vt9JracjTaY5a5Y0Iv4T7KEITqddUo80oGkD3VJPyFWV8FsrbKGkLSpCr6jJUCN0yYtY8tzTXmPihzxAklKIASlRkzudIF1Ewm5gAEnt42YaDqTrISSYgSQD8PZRFvUUTYt1UQOryZDtYznzfDOOa8nhuKCbShTcHuATI9K3zDKsUbDD4gj+cIV+BqxxfnbxcLjavJ4KVpBSRY2gnrqm24mhq88xCVFvUPFKwEiSBpKdWo+lR4SnkSDmdTR7QJnfDeIVp/sbhvuGyCPXSNqnYyZSUhKmXB1JZWfU7UYyziZ9bwaLmqQTKFKtHWaYg+6P+Iv5mrbOKuVGTzFqiQjDJYc1NiTHxeG4n8aiXmTLbgW40VLV8KgTY9TNPwxrw/4iqxWPe/in1SD+VU8IXck5bWqimjOAUlBKPNvK4oY/kzMxrB/wug/K1PysSs7pbPq2n9KhcQk7sMH/wBJNd4ZHQyfET+2UMhb1JCdyN5gk9yRYyPzqnjXZdfSQrUpwzpjlYASdrUy5WlGuzTaDG6E6T6GK0zjL8OHSVYdCyoSVHUCeV4PahKhV6BhGyKwsiJ+UYb9lxKXfOQD5kKEAg8pBtBg+1OOZ5p4qZAVoAuk3+XflQ9WWYU//LfJ1wfnR7J2klBATpg2Bvy68zXZVYckzkZOwlPgfM9TUxAmNJJMDcTPMg39+VI3FXBng4hYbWgNq8yAokEA/d9jI9AKbsI/h8GtSQVJvC0rWCIHTpvRLPsmaxTaHUrXCAbtFJkGN5BmKjayniQHXdZivwifBZS35ZTMkGQZJM/lS/n5VgMcnFN/3T5JUkGxNvEQfWdQ7ntTInJW21FxDjpVpgpUlMKuNynmOtCOOcCpWCNp8NYXI2g+Ux7EVwtMovvIcKyeXtKGLwylguNDWhV0QRMHaZpczDLXkMlxxJA8QJueZSo/KAa9yrNlNNkGCCZSI+d+Qq2niHxW/AVDepwKKhJFklMR6Km3SmFQqfaUfKrKDfMAtYB1QlCFqHUA00ZBlSl4dQUgpWlVpTcpPr3p2yTgkKbSUvhSCmUlpCin0KlLSZ5EabVZc4RdSfI0F/4sQUj5JRP/ADVxdz2lQmP1nJcUwpvxJBTeLiOf6UNHOR2/P+vWuo5p47GJaQtlpA0qWSAlYACTB8RySkyORBNqD8fZYslp9KQUvNzqSUEEoGpw+W5IBFz0oqtQ5gmWzSxHtWhNbms00WCnjIvXVPs64e1qcxMglK1ISk2vAJVJ9Yrl2GT5wOpHTrTdlnEy2AW9ClIDhJWiZv7QYAt6ULMCUoQmMgHmO+PyXElxRSUaZt5qykrFcfOFailoETYqBBgdY51lJeE/pDbxOjJb6fOvFADc1ZDYP+m1A8ZmC28SoBIUAlIF4CZ6+9MO20XJVdxqFEJmvfDHMVQwWOWp4awnzAgBBna8ntY371bTnbOtaJ8zYUpQj+ASb1CPuFzihuhFvH4P9ozFDHLUlB+Wpfykj2rryUgCNgNh2/0rlH2fJLmPLq76EqWo/wAyrf8Aca6I7jyewqMJHLepmhr1IKYh/wBR9ZFnefowqPEXMTAA3J6D/WwqphczIa8VxLbYUdSgDIA5K1THwAdtvSqGd4DxnELUuG0pILcbyQTf+EwAecSOdDM5f8dZZGkoSQTOxVAgdIHf8gak5KNnpFfDQqB37n0kTv8Aag454Syh4JCfMB5ETpV2JmfSKxWUgvh4sr1BOkQpJt1jrVrD4F9EJ1oVcECY8sRpjp+leDBYoI/vU6oPTefLuNqIIu7bjcrYTKEIdDilOlQnSlYECd/hFEc1xYZYW9GrSJgczsB8zULKMYkgqCFC0wRPc+9T4xhbuFWFoIMzFrgKnl2FcTQuVA5g8B5TYc8dsK0z4fhmJ/g1TPaavZNiv2hlLkQTII6EGD9aXHfDn4VTM2UOm0TP0px4aydaMOkaCJlW0RqJPP1pfC7MTcPlQKBU9GHrw4eiK2AkgKUkE7CdR6bIBqwnLxzKvZMfVRH4UzYEBA7TWlQNEMfhwtGrmn8DVtWBT/D7lX6AfjVLDLUUq5SLeo57daVytTgiFUWpg5OEnYE+gmimUYfTqSQQehtWjLxCQFKWsgTub/UfhU2FQdWpPKxFWzE7ZCdZy37acsKMQ0+myXkQr/GiPxQU/wDtoH9n3Fq8HiU6lL8BVnEC4uLEAkCQYvTFx1mBfxS2HPgR5QDy5yOhJ5+lKeG4UfW5DSFLTPlVyPr3qceVSu1oXNo3xquQcg/SdQRnbLyyGGwQRPmIkdbBcQPQ1YZSAhSVAKAGxvI5p9CLVtmXD6n/AA3WUIaxMeZJIQVqSkBQAIuRvNgRMmg2ZcTJYaIIh4gpKDZSVCQZB2g0rkU3d3GBjV/y+/buP4nOuKMrRh1hLclszpJ3Im03/higaXBzppwjwUoBaSsR5QAFG17BR5gHv2oVmPD7ni+VtQSu6SQQkA9zEJHWnceXs0V1OlONqEePs2zFX7O6gk+GVhKZBsViDBg9rd6aDge9L+Hyx3AtJZWj4VJUlSfhXKh5wecHcco9KsJ4kKZKxYD5nlPQek1xyKDJTTORxA2ZKfYzJp1Qc8AKEKAUQUhMqsPii/ytS3xxiWVYsKw6QlJRcJQpA1GdR0kDcReL10LK82LqtaypRtdKVaEzBidIAA29u9APtEyR1/EIU0nXpbhUcr0RCWI4gMuMoaP31nOSa2FWf9kucgn/AN6PzVW4yR7k2T6QfwNE3r6yvgZf7T/gy3wxkbuJdIa8OUCSXVAIHrPOuhcD4VzD4UaTpK1FRKZ814SfMJ+HlQn7P0HC6vF0Q+UpjUJAhVlA7XIHPftTy2hNwkiEmLXAjlbtQvEtiol/BKgFhI/297+P6D9KypvAFZVpSpZKe4FKPFj7ZdQhtep9VihMSRc77Ai9j1odn32gLUzDbZakwV9B0B5E2oXwVlbzrynQ26rSkwQhRknvHT8aHkFKbEsjWwqEnlOoYfdUFNlpCUplXm1LUAFCOQTNBcoxTqw64ZIPlUrmSo6on0T8jTPmHDOZYsKQpkIRbSXVoSYF7gEq3jccqZcl4IUzhG2dbQUCVuEoLwK1J0kgKAFgAB0E8zNDC1jrvGcDgZwxPA++0qfZdgvJiVxc6RPaFH8xTQ4za3yqPh7LPCDgBVCj5gENtgnqAiYt86JO+GgebQkfzq/UgVK0qgGX1GTxMpZe/wB+0Vs+xKmmyoTOyQOZNgO96At8OYgskQvUsbhJUSTckkQE+pPOnPFcYYNnd9sRyQNR/wCRJj51G/xIw74cErC5IJIAAFpOo7+gNUKhjVyLdPMVi3geFMWcWy64AEpSnUVLTNk3GkEqN+1Gc44JViH0rL2lCQAUpSqTe95SBPWiD+feUBpTKTH3yT05JIoTisZjlaSjEtC0kJbgH3VJ+tE2mCGSyDddoXyjhNDC1KS48tJ+4pQ0j6E/WpytrXpdLI5JSVGTP8qlXPtXKONcwxSHdLr6lFQCtKVK0AGQBExymqvB+IQ0+X3NmhqvzMyB6mI96uAagnYXOtq4hwbLS3UrQENq0K8JIHm/hhIEmgD32qYcz4bTi1D+MpSPWZV8qSOJ84UcMyhR8zhViXBb4nT5B7IE+9KodsST+lTsEpvozrD3HDzrzbbSGka0hUkKXBInkQDHpVnJOJ314pxh0hRTsUjQLG9u80ncMcLulbJWFJQpOvUkwQCJA6g7fOug5Rw42w4taApRUkeZRJO6p+L/AC1RQbjLlAo+H1hVSFE8vi6k8vSiOBaATfvVM6pNgPMOZPIdqVeMeLnMOUtNK0qupagLxJ0gTt/4qufoJXT4myvsWK/2n8QuIxBw7alJSlIKoJGoquPYCPrSXlWeP4dwOMuKQod7HsRsR610nOOB8XimlF5KEulOtJKwVkgWHMRp7ke4rnjPB2MWVBOHdOgeYxYe+x9pq6uNvn4+MHmxbGpTfuI7cdZcT4ONAH9obR4gH3VlAI9ApP8A0mteBeNUYRTiXkeI24LkAawdgASR5SJt6Vdf4CaOGUttUPNDU4QqQQBC5gmwIBA6KNIxb0KIIuDty/1pUjYZ6DThcuDYxsdI74nLX1BTrCXAzZbSFr84SVEJA7nzAfnIkDxq6kug+IpwqSIKvjAhPkWTfUlWoQeQF+QuZDnWLfCcG0sDVIE7gXJAUQdI5+wi4FL2cYYoJSudQKkmb3Bg/WqCh0jG1r5I46ete8qsYtSFpWgwpJkHuKdOJOIFY9eHdwwUlxDRDiQvTphW4kgFO5kct9qQ5onlbryCpxpvXoF1aVEIm26SNJO0zPSidtvYwToCd/cdIZwynQChx3yh4AonUUkp1a0iYIOmDB3jtUmJWyjcPLPcJbH/AHk/SqOY5c8ynxMRCXFKSNEgqgBI1GCbkCDN5Bmo282cHOR0VcfWo4EDy5JB++ZcbzpaUgNgNidhqJseqyY9oqB/HuKMqWozvevcQZg+H4ciYggG5uAeX6VXVXrdEB4Cn2njNd+c494rYoQhwf8A3P1qqFkcyPermYiA5/8Al/I1TdEGsQ8Ow9zNQ2cakeg/eSM4lSVJVJOkg3J5Ga6v9nmPU8nELIAlwW/y/jAHyrkYrq/2SJ/cv/40/wDSaow5EtjJKt8v1jlorKslusqJSVV5vhMMT++w7TaPuo8P02RKpn8KF4/7XsCjZbr0fwoMfNZTQDMvs0w7TalOY5KUKISCpIMGbfCrtQJXAGGPwZphvdJH/dVKB/qlfEA/pjbgvtbS84ENYYjVMFSxPT4Uj86vZdxi+4xiy4kIdaAKQhBgeciSVE8r3G0nlSCvI/2JaFN4pt8mxLJukSCTc7kW+dP+AzdpOBZH95qeBeQjSVHdWlYmwJCPi5VR6HAjulAbzGjyBX1J/wACvnE/F8T4hc6n3RfZJ0j5JgUIfd1nVMmbnr60xDg/EuystgAq5mDe9rUGyjKg7iC0oxpJCkzclJIIBilAjGehbU6fGKUj5STh7h13GLhAGkG6lSEDf3UaJcZ8IP4bwSAHEqSQVJmygomCDtY2joa6PkGXJZbShFgCbAf4jH1opjsuD7KmybmSkkxChMbcuXoTTeNNvI6zA1WqbL5e0+fP2V4f8NVepU8I8qxbv+tdOxPCWKaGoshQAN0rQfxIJpcex4KCChYlBHw9RV/FcdYhtWKuXstPvDx3tCIkqm9h8IJmr3EAwbKkNsqcdBSlazqESQYTZIiAZPc0rvYNaFaVAyBNh93r6VdyLIF4h1CQhwpPMJtbe+1qvXN3IvioXyhlGNxraVAEKsEqUUJhKLAqHKE8hQvOcQgvLCUhABIATsIMQI39edOXCXBamcepDk6Q2VNqsbgpsZFt+VLubZW4MyeS00p1KHj5QkmecHSKrfm+U6z0hDB8c4hCUpS4ISnSPKNgB+lX2/tKxA5oNgPh9ehqZWT4YhJLYSSiSlW4JAJHsagOUYdHmSkagAR6+9SuWzVTipHeEGvtDxRkhlCrjkr6DnQfiniBeICC40EKSYJE3BOxnpf5miyceubHmPyqhnuKaWyQpxXiEkhISNJIMiefvRcyqE5hNFlYZlI+74jFwb9ozqEpwymS/YpQdUKAj4VSCNAA35AcwKlzTL8Xi1BzWnQoqW22kkAJSEx5epBHeVbCTXN2HikyCQRsRYj0Iozl/EGLnw23HFFZsPjUTM2kEzIm3QdKyy24bW7T1H/H2OcmKge9x2yXF4lpKHFrQ82XTh1tkaokkXMSEhcAj+FXQiuaZqf3yrBN7gEKAvEAp8qh3Fj9KPZrg8b4bjryHEIWoFyRoSVGwlNpNunKlh03NduviWx4wLexz6S5gsSUKChukyPUXH1o19o6B+1uECNRC/8A9iEr/EmlttVqv8T5uMQ4VhOgEITpJBPkbCeVuU+9VEK17g3sf2gIU68ANnwnQSdK3mURNvKourMbTobikpIphyviMMNMBA1KQ8txxJEJUFIDaQCD/Dr5WJo0TyqWWhBj+LK4KjJt9Vaj9Sb0d4UxbSHFa4C1CGlESlKjzP60JzbCvhxSvA0pUAtIRBSEKumCCbabXv1rbLsoedXp0BEc1iB9KOuNeDcyMmsbzLthrO8GttweIvxFEXVeJmyR6D8aGludpNHkZR4bKkKKVkg33ExFp2qy6K9LpeMSied1B35C05pmzRCnBz8QfVNQ5tgS0qDNvx6Uaz1P9q5XdbP0oZm75cK1HmZj+v6vWDmJGY/EzaQXhA/8iDEV17hPAvYALaDYfWvSshCiNIIgA6kgA+vUVyFFPuA4xeacdIMqWoT5Uq+ABIG45dKrk7SuA0G++/yjbi/tEbZWpt5paHEmFJBSoDpfnaD71lc8zvMlvPrcWAFKifLGyQBaTFhWUAuRH106MAa+v8wrnLRLCv5SD9f0NK+mu3n7MsKZhT4Ex/eoI+qD9arH7IcMQYdd33IaP4IFN7CJigVOMqSQYrof2SKSf2hCo3bWJ/zJP4D50bd+xtqPK+oGebST9EqEVJhOAlYAl5D4IFiNBSq5T97WRHaqZFIUmoTH/UI0OPDv8XIHt2rimKWWcweXsUvrI7eYmn7MOIXNg4bq5RP0FBG/s4fxep5C2glwk+ZSgrmDI0RuOvOl8WTxTQEY1GIotmN2UcRIU2hRVck+UCTz6mwq+nP1GNIi539+kUCw/B+OQhtGvDqSgxayoEj4g3e3U1FiErbICpCkqMjbrQ85yY/YQuELkHvGV3iAnwhKAQFFckbzAgHtevU8RqKQFKQvy8wDO3IW+lImccOHFFtTIWt2CFJSoAwCSDKiBaYjuKEq4LxiYHhYgW5FpXToqpXxMi2DBOFRiDOnYrPAEKUptsgIuVIT361Fh+NcOlsHwoSTCQiADe5CQBHXnXNmOHMQi62MW5A+HQqPfTNvasewuIU+ha23kITE/uXYSAdgNG3vfrVlXIDzBsVridIc4rwajJS4lU2KQmbxaTyrTC5tgEqJCVSpZUSpJVKoI1bxPpSW4+xJKniLjdpaenWsGKw0icSjc76hyNEsQBGSOePxmW4jT4sEgEAwpJi1vLyqgvK8qixV8P8AEof9VIueYxTehWHdbcBkKSACRzB96ptZo7okpBMX8v6GrAA8yPPHjiPAYFrDPLacOtIGgayZJgC2n335VzHDulRvferuYZu48gpLZFwbJI/GiPD2V6cI+txHnWP3Z0pJSEySZ3STcegqWsqRGNL5cqlvUfrAyE3qww+pBCkkpI2KSQR6EXFV1iP6/q1XsmWyX2/2hWlrUCsgFVheITe+3vWd1ns9wANxoz59beXYZhxSi46ovr1EkhJEIBkncX9jSI9uaMcQZ4cTiFu7AmEDogWA7eW/rQZRPSZq3eAUbUAPU8n5/wCpjbsV7iiYFeNnoCP66mrDzILWom4UE6Y3BBJMzygDb7wvUgcySfLB57R/XrXqEKUQlIMqsIHM2+fzq2nCoO9WWcKlKgoTKTIix7bd6kuBKeExjFlzbiG0tuMuCQAZSofErry3oonOQogN4VRUf4gtR+QIH0qc8ePLbAVp3QJFiSlYMEg84vFbp4k0ueLoWV7f37sX/lKtP0plRdETyeZijsj9bkn7c81PiMpTqHw6UoIF7+W/zPKhuKYWFypJSDcA9DtHUVu9igtJUNfP41qWfmq8dqKcUKUrw9SiZRNwBub7Ab16DT+VU46iZ2Q7rPpObcTMziWxKRqUi6jCR8QkkA2tQXFIA1ALC4gSkKg2NxqANtrjnTPxtidb7ClxER8tRG3c0oNqsfWsfU34jX6za0oUovwqVafsgZjxFiJCo1EgfdB3PekIUdytJAI9Pwn86HlYqNwkaTGMrFG7iFs2y9Tryl+I1ePvHkAOST0rKrzWUgXY8zeXCigATrTHGDx2bCjPKa3VleMKdfiRJ1aQq4m8QbVvwUP71UHdI2PMk8/amHMFkNOG1ge/KtqfP8GNs2LxMjHvEYZw9b96s+b+vSr7b+JcbUrduYUSBtAn8aBhPf7w6dqa2WwnAD+df4qn8BQ8hpCfaK/h4fNmClj69fcRSxwQkKUTfVyvyrouS4bwsO2i50gDpeJO+15tSKnCh7ENNq2Lo1A9E3Nu4EV0jX670joE4LT1ute6E0gkD/Ed4PX2oPxHlkpS4N0zqgC6b39vwnpRuTO3M7n/AErxbWoQTYyDtsZHP1p/IgdSpieNijAxEy1HhvNuAkgKM87TcdNqfGyLXHw/py2pPawMHSd0kgz69KY8jxA0BNgUjsLUho32scZjWpAbzCXQuxiT5f6+LascUdKvTmR37RW2u1pPl/q+1aYlR0qt93mfXtWixoExMcmDHWyRBPMW0p7dTFauYFKiJSFebmJ5esfSpFgybjcbDuOtehA5knzde3avKTTlU5QxI1NNbq3Qnr6Qapr4cwqgT+ytHy//AE0j/qA+lFQtCIJITJJ5Dn9d61D4KfLJ8nL071NkSKECucF4Q6v7M0NuZHP+UCqmP4EwwacKUEKAURpWr+AkWKoImmlalSbAbbk9ew/OtXGdUpKrEwYA2KY5z1q4yP6zgADdTgFRFPaR7/lVjG4YoWpB3Qop90mPyqugqG004J6a7kqRItaOX61ol0Dn9B/RqZgEza5/qwquSQYI23ED61wnHjmW0O/4PSIPtIFe44hTfl5X/Xbb/Sq4cGwEdRWk7jrXVLbrFSJCudTtY3SD/XvVMVo45eB70TbcW37eY38IsLxCnEJRrKUFSRIFxZMTzJIoscjxfPCO+xaP/wDSrn2PYAhD7x2UUoT30+ZX4proOIUrQrT8UWtz9OdUOo2HaJg6zEuTMWP3xOdqylxtlXiDQdKjBvG/NMp/5qv8Qn+7t/wxyj5dao8TB3SvxlBS9BkgRa8WIHKoXnSdyTG0mvWaUFsaMT2mFlAUsogDiTBhSUrNtAUR6xSlkmXKxDwaSQCq0n15dzsO5pt4jeIQ3BhKpnsZiPleoOGsJikqL+GQ2tSZQlSvuqUNwDurTMcr+1ZGpdWysR91xNPTq64hx9mQcQfZq/hEha1oWgmPKDIgSZBgC3c0Kwh0kgmdr+wj6V0zMuIswcw6kvYZDZSmS4AYERJCVJMH3tvFqQPCQkkkiT0/1/SlcjWKJjWkRkbcFmnjCsqT/aSP6msoG34zR8Zvb/P8TtHBY/duKg3cA2PIDn86nzjOG1NuNBadROk3NriZ+u1UsvxJZy1xxAlQ1qsO8TI6C/tXMDmYSSQSRM3UZp7NlZKCzy2jwhtOAelfrHDE4TSnUFhQK4kQOU736Uy5mzpwbPOCkm87ppTyHElTakFWkOkEE9o+ven/ADXAa8OpIkkaYHdMfkPrQ1c5cTA9ZOHSLptRuUUpr+YsZMR+1tbfEen8NO4Xfnv0/OlHIstWnEpUpBSkE3IgfDHOm4EX6zyH6VOiBGPn1jurNvx6TEqN7c+cjr6/SsSTAvzP58yK9T6c/T9a9ANr8ztPfrTsVgXOMtul1NzfUJ3H8VoBgdtvStsjw5BSoJASUneB02m5owG5iSTv6VUwynEvEENhrT5TcK5TziJ9PeaUfAPE8QRhchK7Zb19ifLvH51Hi1nSq3IbyOfvUinEyoC5CeQ9eY/CoccTpMDcje3PtNEztWJj7GCQeYSjJuZA8w68o/i/Sg2f52WglLcrdUSRckAXEmI9hRrSdp+9ynpO5qojBqsU7qUSoqJ7gC0Ta3S1eexVusi/aPnpFPIsxdS+hL4MOSBqAEE3tIFuUCj+ZsamzpCgoIlKgIggWMkgiireAsNem0kQkCJM8+fvUOOcaSlRcUACNPe87QJm/Km8oORwyrtlU4FE3BXC3ESsQFIXp8ROmTB8wkXsYkdKOFRAKirYk7RsD/FPMcqE5bhmGlS21pKjCVQQqDa5WSfwq3nyClmZuVoSP87qU8+xNVypj3+U/KSitwDOScSoSnFuhIITM3JJlQ1H6k0PS4k9/nV3itWrG4iDP7xV/Qxz5Db2oSpMVYjmenxEhFv0Euh0JPT0EfOqeMd8229aKNavXArgOZZzxIy8EieZr1CjBNRvI2q1h8tWtJKRqjfb8KuaqL7iDzKyaiYF5qfGMlpIK/LqMCd/U9BU+GytRAKShQ6pUCP9Kv2uAORC1X0nYfs7w2jL2rfEVK2B3UR16AUyq5fofy2oLw5jGiyywlaVKQ2kEQTcABW4E3ou86lI1LISBzJgfjWdkRw9MCDMl3V2LA8RM44u4pI3LcD31UCW+JjrP60b4tcS65qbUFeSAUq5ienegisOBe89zXt9ECNOg9hMDOfOfjCuJyNheXlSgFK8JbieutKVdLnTA8sxziuStuGBc/OuktNBOGeXquW3Uaf/AEiZ73H4VzRr4RWPqlrM3N/ZmxoDeP79pupZO5Mep/WvcM3WkVZwAsfWliaE0AtmTJZtWVPFZQd0P4Yn0Bl+EAw6WlwbQoWPxXItf71cdz/gx/DLJWg+HrhKx8KunOxjkYNdxw6iFKCgAJEG08vehnECDJ1efDuQhYMfu1SIWCbgGwnYEDrT2WmFzD0ybCEH3X7zneSZe64QhtOogg+m0ntvXVEpOmCb2HMCYHvvQbhvJCwhwmCtS46+VJEC2xO+/TpRspMb8+Uj63qNNi2LZ6mW1OXe1DoJWw6DIJCQZv8AKLGOtWy4J9+x5UPxCXAvyJEapOo/ryParynIEmbSYt32miI6gVAuCTNkr7H4j0HXvWySd9rnke/6ComlcwN77dfS1boQeQj+u1X8T0Eps9ZsgbXPPqKjMWAjUB7/AKxW/hd/p+s149hgRzmN5v8AW1Qd5HSSNoMpFiHS5rjUkBQteJI9N+lXHElQki297fiarYjDlQ0hJ/Db3moMVglGEqVCeidvmTf5UnkYqhLdIwApPHWTLXMgRHUGfkRFKf8AvI8vFhlJCUpVBMeYhNzflMdKaGGQkQBHt+N70t5zlBaxCcUgSP8AiAapFo1DnEb0nhz2zA+hr4wjL0qHV4gASSB3J/M0NzDGuAjShJHUqSPlUGPfDjSkzZQ6n2M86Tm3MVq8JJcJ2AEn5du9CxYfEsk8+8IzbO0bMA+pb6EqAmdUAzZPMz3/ABovnq4DQMwXkcjy1KH1SPlVfhvICwkqWdTqviNjHRIJv61W45xBbw/iDdK7W5ltaRJnaSKH5RkAHaES3YTkeYu6nXFbytRB6yo1SK+ZqQ1EsWNNT0PQTRWKBNjTDw/w+nFNqUpakFKoiBsRM3pcweGUshKQSo8k/wCldH4bwqm2EpKSkySQd/6t9KjKQo4ij5W23cHOcHMpBClKVpE6pA7xG1U8GyG0Qmbnn2ptznBENBSdRKjBETYDftyoHgsPcyNj6VdsRGAZCepr7+szv+SWcpfaJnGjKgWidiFAeo0z9FChuQ4cqxDQ/mH0v+VOvG7CVYQg2U2sOIN7hcIWk/JJ/wAtKvDWHxCXUPstqV4agqQLW33sfSncB2IpMzM3mc1OmZWThsYlKjsrSq4jzCPlcGr3HDxLqEmdITPuSZO99qFZyy8FhbwhSwCCNN4iD5bdKK55nLa/DDjIUChKgoGD5heI7z8q0GUnNizgbjRBqvpfziwICsnTmUH8O0lQS08lY0zKjoJJJlN7Wgc+dU8UlSYJAgmJCkn8CauY5vD+XwCopvqCxsbdR0oc80BsAPYVo4SxQGz8xzE8lBiP0keaOf8Aw9QmP3h2HVIFzP09aQfCIsDanrMV/wBgUNQnxPhtOyb7zHtQNxzCGPI6nygGCD5pubnpF/pWLrfzJtfh35V13/YQAUntVzAIgVeLOEg+d4GLSlO/Ww2qtg02pBjxNTGLMlr2torKFGan0X4oHzoFmuQ+OSX33dEyG0EIQPXSCVHuT8q9rKZZiRzMHGxRgVnuU5mzrLLSpUmBsuYAMSpe9gaNBs8z+dZWUXAA62ZOrXw8lA9rlJxaiSgK0nYHvy25EA1PlzsouIUmx59eftWVldj4aAyS4kWr2srKcgJ7NeBVZWV06ehVU8WfN7VlZSGv/K+cNg/qkNZNZWVhR2V14BpRuhM+kfhvUjDKEjygAdhWVldZnSWaD8XZcp/BuIRGowRPYg+xIkT3rysrhLodrAicdxmTOtfGiPdJ/A1JkiNIfejV4LKlxMTcJ/BRPtWVlOqbHM18mVjhZu9Ri4fzBt5OtHuIiD0/8UxYQpWNQM8vcGD9aysoWRQrkCZ28sgJjVliIaB586Rs9VGKe/xfkK9rKhxT/KCxckzbLmUPs4ptaQoFo7jmJi+4v+FCMufCUAJtWVlSCekJtG4zpDmXNvIR4iAuEiJnmBNRv5AytKUKbGlNk3MieQMzHavayhDNkWtrEV7xYqp6iLXEOSt4cI8MEaiZkzsB+tAH6ysr2v4Y7ZNMrObPP6mYeqAXKQPviCscyfCWe350tKrKys78S/OHw/3Nv8I/JPx/YTQ1cwu1ZWVmNNhZNXlZWVWWn//Z">
            <a:hlinkClick r:id="rId2"/>
          </p:cNvPr>
          <p:cNvSpPr>
            <a:spLocks noGrp="1" noChangeAspect="1" noChangeArrowheads="1"/>
          </p:cNvSpPr>
          <p:nvPr>
            <p:ph type="title"/>
          </p:nvPr>
        </p:nvSpPr>
        <p:spPr bwMode="auto"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r>
              <a:rPr lang="pl-PL" dirty="0" err="1" smtClean="0"/>
              <a:t>Volleyball</a:t>
            </a:r>
            <a:r>
              <a:rPr lang="pl-PL" dirty="0" smtClean="0"/>
              <a:t>- Siatkówka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91658431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smtClean="0"/>
              <a:t>Boxing- Boks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799288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5935704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39552" y="836712"/>
            <a:ext cx="8229600" cy="1600200"/>
          </a:xfrm>
        </p:spPr>
        <p:txBody>
          <a:bodyPr/>
          <a:lstStyle/>
          <a:p>
            <a:r>
              <a:rPr lang="pl-PL" dirty="0" smtClean="0"/>
              <a:t/>
            </a:r>
            <a:br>
              <a:rPr lang="pl-PL" dirty="0" smtClean="0"/>
            </a:br>
            <a:r>
              <a:rPr lang="pl-PL" dirty="0" err="1"/>
              <a:t>Ski</a:t>
            </a:r>
            <a:r>
              <a:rPr lang="pl-PL" dirty="0"/>
              <a:t> Jumping- Skoki Narciarskie</a:t>
            </a:r>
            <a:br>
              <a:rPr lang="pl-PL" dirty="0"/>
            </a:b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628800"/>
            <a:ext cx="8496944" cy="48231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1747338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 err="1" smtClean="0">
                <a:effectLst/>
              </a:rPr>
              <a:t>Handball</a:t>
            </a:r>
            <a:r>
              <a:rPr lang="pl-PL" dirty="0" smtClean="0">
                <a:effectLst/>
              </a:rPr>
              <a:t>- Piłka ręczna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844824"/>
            <a:ext cx="8202819" cy="46805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9904076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43552" y="332656"/>
            <a:ext cx="8229600" cy="979512"/>
          </a:xfrm>
        </p:spPr>
        <p:txBody>
          <a:bodyPr/>
          <a:lstStyle/>
          <a:p>
            <a:r>
              <a:rPr lang="pl-PL" dirty="0" err="1" smtClean="0"/>
              <a:t>Long</a:t>
            </a:r>
            <a:r>
              <a:rPr lang="pl-PL" dirty="0" smtClean="0"/>
              <a:t> </a:t>
            </a:r>
            <a:r>
              <a:rPr lang="pl-PL" dirty="0" err="1" smtClean="0"/>
              <a:t>j</a:t>
            </a:r>
            <a:r>
              <a:rPr lang="pl-PL" dirty="0" err="1" smtClean="0"/>
              <a:t>ump</a:t>
            </a:r>
            <a:r>
              <a:rPr lang="pl-PL" dirty="0" smtClean="0"/>
              <a:t>- </a:t>
            </a:r>
            <a:r>
              <a:rPr lang="pl-PL" dirty="0" smtClean="0"/>
              <a:t>Skoki w dal</a:t>
            </a:r>
            <a:endParaRPr lang="pl-PL" dirty="0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pl-PL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03141"/>
            <a:ext cx="813690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061577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Thank you for your </a:t>
            </a:r>
            <a:r>
              <a:rPr lang="en-US" dirty="0" smtClean="0"/>
              <a:t>attention</a:t>
            </a:r>
            <a:endParaRPr lang="pl-PL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5322860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Kierownictwo">
  <a:themeElements>
    <a:clrScheme name="Kierownictwo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Kierownictw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Kierownictw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50000">
              <a:schemeClr val="phClr">
                <a:tint val="80000"/>
                <a:satMod val="250000"/>
              </a:schemeClr>
            </a:gs>
            <a:gs pos="76000">
              <a:schemeClr val="phClr">
                <a:tint val="90000"/>
                <a:shade val="90000"/>
                <a:satMod val="200000"/>
              </a:schemeClr>
            </a:gs>
            <a:gs pos="92000">
              <a:schemeClr val="phClr">
                <a:tint val="90000"/>
                <a:shade val="70000"/>
                <a:satMod val="250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Pakiet 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Executive</Template>
  <TotalTime>50</TotalTime>
  <Words>27</Words>
  <Application>Microsoft Office PowerPoint</Application>
  <PresentationFormat>Pokaz na ekranie (4:3)</PresentationFormat>
  <Paragraphs>14</Paragraphs>
  <Slides>8</Slides>
  <Notes>1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8</vt:i4>
      </vt:variant>
    </vt:vector>
  </HeadingPairs>
  <TitlesOfParts>
    <vt:vector size="14" baseType="lpstr">
      <vt:lpstr>Arial</vt:lpstr>
      <vt:lpstr>Calibri</vt:lpstr>
      <vt:lpstr>Century Gothic</vt:lpstr>
      <vt:lpstr>Courier New</vt:lpstr>
      <vt:lpstr>Palatino Linotype</vt:lpstr>
      <vt:lpstr>Kierownictwo</vt:lpstr>
      <vt:lpstr>Popular sports in Poland</vt:lpstr>
      <vt:lpstr>Football- Piłka                                      Nożna      </vt:lpstr>
      <vt:lpstr>Volleyball- Siatkówka</vt:lpstr>
      <vt:lpstr>Boxing- Boks</vt:lpstr>
      <vt:lpstr> Ski Jumping- Skoki Narciarskie </vt:lpstr>
      <vt:lpstr>Handball- Piłka ręczna</vt:lpstr>
      <vt:lpstr>Long jump- Skoki w dal</vt:lpstr>
      <vt:lpstr>Thank you for your attention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Popular sports in Poland</dc:title>
  <dc:creator>natala</dc:creator>
  <cp:lastModifiedBy>Renata Szwed</cp:lastModifiedBy>
  <cp:revision>6</cp:revision>
  <dcterms:created xsi:type="dcterms:W3CDTF">2014-01-08T12:49:50Z</dcterms:created>
  <dcterms:modified xsi:type="dcterms:W3CDTF">2014-01-23T18:26:41Z</dcterms:modified>
</cp:coreProperties>
</file>