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F70BDE0-1533-4347-B2A5-38BE80B5A542}" type="datetimeFigureOut">
              <a:rPr lang="pl-PL" smtClean="0"/>
              <a:t>2014-02-12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4D02DDC-F4C2-4A44-AD9D-A104558851B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671780"/>
          </a:xfrm>
        </p:spPr>
        <p:txBody>
          <a:bodyPr>
            <a:normAutofit/>
          </a:bodyPr>
          <a:lstStyle/>
          <a:p>
            <a:r>
              <a:rPr lang="pl-PL" dirty="0" smtClean="0"/>
              <a:t>Popular</a:t>
            </a:r>
            <a:r>
              <a:rPr lang="pl-PL" dirty="0" smtClean="0"/>
              <a:t>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smtClean="0"/>
              <a:t>in Poland!!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57554" y="4214818"/>
            <a:ext cx="5114778" cy="1101248"/>
          </a:xfrm>
        </p:spPr>
        <p:txBody>
          <a:bodyPr>
            <a:normAutofit/>
          </a:bodyPr>
          <a:lstStyle/>
          <a:p>
            <a:r>
              <a:rPr lang="pl-PL" sz="2400" dirty="0" smtClean="0"/>
              <a:t>Natalia Krawczyk kl.5a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football</a:t>
            </a:r>
            <a:endParaRPr lang="pl-PL" dirty="0"/>
          </a:p>
        </p:txBody>
      </p:sp>
      <p:sp>
        <p:nvSpPr>
          <p:cNvPr id="1026" name="AutoShape 2" descr="data:image/jpeg;base64,/9j/4AAQSkZJRgABAQAAAQABAAD/2wCEAAkGBhQSEBQUEhQWFRUVFxUVFBQUFBcYFBQVFRUVFBUXFxUXHCYeGBkjGRQWHy8gJCcpLCwsFR4xNTAqNSYrLCkBCQoKDgwOFw8PGikcHBwpKSksKSkpLCkpKSksKSwpKSwpKSwpLCkpLCksKSkpKSkpKSkpKSkpLCkpKSkpLCkpKf/AABEIAKgBLAMBIgACEQEDEQH/xAAbAAABBQEBAAAAAAAAAAAAAAAEAAIDBQYBB//EAEIQAAIBAgQDBgMFBgQEBwAAAAECEQADBBIhMQVBUQYTImFxgRRCkTJSobHwByMzYnLBFYKSosLR4fEWJDRzk6Oy/8QAGAEBAQEBAQAAAAAAAAAAAAAAAAECAwX/xAAhEQEAAwABBAMBAQAAAAAAAAAAAQIRIQMTMVESFEFhIv/aAAwDAQACEQMRAD8Aof8AD55U0cNrT2uH+VTLw+OVac2S+C8q6MHWobBDpUD4MVRn/hDT04aTWitcPoj4IDlQZFsCelc+BNas4KeVRNgRUGY/w+nnA+VX5wdd+CoM+uDom3hdKsjhOtIYaqK5cHrTLlrerc2KGuWaiqW8tCXjVjj8qCWMD9bDnVSuLS5IU7byI8v160UwtXWfSutaprW6BhNdmmidqnwmHNx1QEAsQsmYE8zAJj0BoqLibNZIXUMRvAOvQToI2mq9eIXFdcxzA7jSfOCOdbLiHZI37hu96lu3cb92brKufSSqBjrEj6iur+zK45YlyQn8MCPEd8zMTt6TXL5N/CZVVu1InTaRrvrGnuKmw5pY+0yLZVlykIwI8+9cwfMKVnpMcqbYrrEsSu8IZoyytA4F6tbRohqmjsNiIoQW6kspQXuHxEiKLt4jlyqrwqkCi0NFGq1OLUJbukGosVfPKijhcFRXsQKAW/Ok0Pibh60QTiMRNVOLNSlqHutQD1C41opKYwqotrSzTmt0StmpGtVlFebNDm1rVm1qmLZq6BkFStbmiO5rvd6VAJ3VM+Hoh9KiDVURCxXDbii7SU97NRVU9iaXw4Ao9rVD3EpMgN1oS8mlGXRFQEe/l1qKo8V2XxGJD3bTW8qFUhzGpmQDB+7+Iqhsdk8Wl4N3YGXfM6wRsYIbXTpXoD404XAXGS3ma5iSMrGMgRcwbUHVpkabEVScW7SXRat3DYFs3swS4SsHJAIIKk7zyE8qxMz+O0Vj9S9ouAHDG2pEErB2MlQvikdcw+lUVyzWk7T8U+INh4AnD2GIBkB2XxDy0VDrrBFUbiukOUq1rVOtOVZWG6kMPUGf7Voux/AbeLxXdXXZVCM3gjMxEeEEzGknb5a9D4jwPBYW0qjCoyTLu1sXHAGslnk/2qkMnirFjHYfDq8qRY/d5ZKg52DW8gIB+XXoRVHxngti4iNhb2a3YsJ3mVmJ70uzaqQBnIMQeSjpVz2y4mk25m0GUOhQeEKywVAUgjKYGn3DWM7Prce8tm0S7XX+zJyrA1djA2WT7Vx/XfYxvrf7M7+KPfXLyWwUtxIZ2dgihmO2UEjznfnQl/8AZdjLcw1lhyPeFS3kAyjXyr084lBaQg5UACqScpEDLGvzCII6g1mOK4PGXnF6y6eAkW1S4VaRIaUNvKxMbNcyxGldHJhBhLll8l1SjDUhhyOxHUeYo1b1WmO7VXVPdY+1bfllv2wjifuYi0MgPQIrk9RUb8NwlyO4vmw50FrFwFJ+6mIWbZPlJPpVZMsGiEagMVh7tg5LqFDykaEdQw0I8xTbeNjc1RepiBFS98ABWeOPjY0//ETFBb3cZrUNzE1Ttj9a7bxU1FWyvtTblzegfiDNSC9NUOz1CWk0688ChxeohzimG7UtoTRS2VI1FEXHfU9LlAi8KQvVEGNcpgaoO+0qPvaA5SKT3KB76pO8oOuaaBXGu03vhRBFt4ohQW2Hr0+tA2rmZgo3JAHqdKb2h44mHm0pkgBm6zsoA6846ms2nG6V0dw17dxVLMwD3GtoFTfKxQtmaF1IOgkx56C+Xs9YX7WZvItofoBXknBLjhs7C5aupcZguQKWRnNxSXC52HiKkZo8O2tabFdrrgWBuNpnblp1G3tWuEabjfHbWFZLYt4cZllQ5tKZzRs7qX+o9TtVdiu2lwkJZys3Swgdx/8AGbwHuoFZg9s7zNlZ8oaBm18I2kRtWr4dxiyF/iq5iCxYAx0AJ0/vTVYnBdpBeGJTE/bS9iHRjoxcO/hY7ZsuVRoBCgRpFZ/F8ZfFXLeHZm7hWAt6J+7XmxYb5VLE68tasO2nBnGLuXsKFuJe8T21uJmW5EMwE6g6HrM1TcP4DeuP41a2h0fUZ3U7osHQHYk8utYxv5cNXg8JYxSlsI+Uosm1c3yqFAIjUDUbjWDFVWKtMphgQeh/CtJwRFAKFFKksTI2AJEKd1O2oING9oeH23w5yAj4ds7DNmPd3M8gM2slkWASftchNbhg7sqiYHDLiLoXPfuBVJ1K2+6ZlBA1Gb7XmMtG4/tl3mZLai7A8RgrbU8gS2pjflrHSstxlhcbKGLLbUMz5mgNkUOQTr8oA56AeVWXZyx3lubGymNbZuNb03FpAVE/fc6wY2qKrscquk4jJkWSCQVy9YaZ9hV/2Hw1sJnwgVWuCe8KgsLcwPtzBZgdOWWqbivBrd24e+uEKp8bO2ZvQhTlXySZq14Bxe3YUWsDh2uEEk3r5CgE84UbTJjfU71NGqHDb65iLiurfbtXUCofMNbHhPnB5aaCM03EruDxGUgJh7p3Ja53bxBZQWRypgDUeYq3utjbk5r7z9zDKFUetzVh7xWD7ScTe3mtnG3MQx0a0t1rltPJ7hOWfIT7VTWmxnGcNfXxu2Ufw7htxm6hLfiZlP8AMyjn0NUuL4SsZ7K3UX5irBVYHl3IZkj1HtQXDcHnsXLjEk27Sss66lrgI15QgqrONZToxHoY/KgucHjbtoMnhuWVlntq3dpAkmbJm0G0+1bNo6U29aD2e/sy1k66iHt6x415CdJBI89pqm4i2RlBjNGYwDIHLUbcj5VveA8Stm1bZEULlIe2AMswRcXLtBBJrNrY1WusRbvUfaYEVX8Ywgw+IdFMpo1s9bbjPbP+kgHzBrlnF6VtkVOtTWtN6gS4MtcuX6oO7ymLe1oJ79cS/RFjibkjeo0ahWxGtRrfoLVMQBU64iqL4jWird0xUFumJqa3e0qmt39aMtXqMrBrmg86Z3tQm/Te9oooNTu9igxiaXxFQTXMRULYmoLmJoa5erSLH/Fu5tXbwGttIT/3Lh7tfoCzf5ayXBLrXsU9+4ZymR/WRA+m/sKteLZ+4yINf4rDnAEJ+BJHXPUWEtC2gUCIGv8AV834/kKx5l08VXIxelNw757qJ991Uc/tEDY+tVZuVddkLGbEd432bIzk9GnKn4mf8tac2e43hilu44JUojHTQggHb3qsscYvKlxwyfusqlWQzcfwBgGDDL4mgaGtrxmyouOCAVYtpuIJrL4js+ucsHbKXFwoIKFwc07SNRMVlVzj7BZcoc2+pA19J5UFxHi/wlhWabhBVBBgsYOpJnkpqQ4gjz9KEvcK+OEMxtW7R7x7pHIeEhV0LscwA2Eka0DeAdpDd2tMMjDSQcxJnp1I+tXfaDGMLVyzoBotyPnvQc0nmqTl/wAk86E7H4IWrrXFEW7CM+usu2loE8yXhv8AIasuC8HGKvfvCQhD93HzOQYY+Wb6kfXM+nSvuWMChECjc6t/Zf7nzjpRvZ7HhLpRvs3R3Z30aQUJAZZ10gn5vKqm5cgwd+frzozs4ofG4cHY3VJHXKc0fhXTGJnW1wmBDXAj27jvuikLbUKfuprA/RqyxPHLFgd3aRb10bwSbKHpI1c+QgedV3HuKXrrshZltgQEACyo08WX7XvSwK4XKFIcdQpMn1bpUVBxRsRihlvXWyna2IW36C0up9cpPrVHjezZtAkGcsSqwSoImWI8KiNhMnoBWt7mztbZLQPzQHun0LQq/QnzFMxGBuPbK92cgnJmcOzM29xgs5nPViAOugq4ios3AuCvRv3Vtf8Ac8/g4rJXL3U1f4qzl4dfZtGW8qROkSizI3HhJ96xlzFTSFkf8UKv+xvFYvhJ8L/gw1BrGG7Vt2Ww73cSvdgkr4j5CQNem9S0cNVnlqu3eGIt2Lg+UvZP9JJvW/8A9XR/lFZSzifOtj2+Z/hAGSALiS06hgHCyOhDN9BWCtGpTwXjlb2sadqnXEVX4azR6Wa2wbdxFQNiTRgwtd+CqiFL5NS5+VE28KIpdwAagitISaPtW9KH7yKacXQEI1Si9FC97XTcrKDlv1xsRQXeUg9FENiIphxlQuaFLUBbYmanS5kDOqi4UE+PSyOmY7v5KBqYEnaqsNRq3xA1ICwwI1yk+E5FjxXDp4uXLYmpK1iNVFzjF2/ig7vrmUsWIH2SAARpseXrV7j1C3bgGwZo56TI19KrFwNuc2RQYgDcKP7nqaNxN4M0idQszuSFAJ06kUhbTphetb2bttbwz3H/AIdwmAPtEIGUt6Biv41kbaSQOpA121Ma+VX57V2Bbt4RLgW9ZjRvCWJBMqWAGYhtU31iJBjTCtxXEMzwTBGg5iobjMOR9RRTYFixIX/Z/YbVOuBPNT9D+ZrIzeLN9hpIHnH51dPYFrAWYgvcc940gn92NtBIBNyYM/ZHSu4lUUy7Kv8AU2n1MAU7g3aHvggtwyYcNcz3NR3zMBbW2vMABtdpIjaaeOVjngZcwrJYW0QUCpcxGIIHiLBGZU9QoVfIk9Kq+zGCbGXFe9dLYdZAtKO7UMhAg5TLBRsSeW00NxPjzd24W5L3s63QJ8KSPASdySNSPPqKn7P9sThrAt2rSF85Zrl3MbdsNALAIM0HLJGuoMVnJ8uvHhXdu+Frh8dcRQQGCXMpM5TcUOyzzAJNVvBcBduXkNoGQ4IaGgMv7yJQEzCkwNdKJ7S8VfF4h7zvbctAm2fDCjKIU+JQYnXrWp/ZFYvm++TuzZH8XPlLgkaZBOYAkLJ2OUcwK6bw55yucJkv6Xg1s6gOVgiCQM6dPSCBUuK7GXAMy5SPvKSwPoFBP4VseJcER0OyuNQxAEx1jl58qqbSX7BORSRuV3EdRGo9QaIyadkrlzwqGY9QGAHqTB9oHryqccFw2F0LrexOyWkIbIx+ZtwCN4OgiToKI49xe9iIsrbKFj42e6zHL0UPoknnqaF4f2JZhD3VW3pntrMnyYCBvyNBme3faC21lMPZiM2a6wMhishRPPUkz5CsLOlejdu+BWe6e5aYFlctMAEqSiOhA0OVmDDoC3mB51cSKsLJuatv2P4+om1ZthVRC5ZjL3CD4ixAHUQOURWGVCauOyuNFm8S5gMpWYkA5lIny0/GpeNhqk5Lcdosc7YLE5yD4YIA5jEBVIPUMqn0nrXnuFarrtBx/Mhs2zIL3e8IylXHe95bytqYFUmHSlIyOS8xM8LbDCrO0KrcKdKPRq05jLYqYEUOhpMaiiJ0MVFcNQ95XVug0ENw1AFqZ9TU62aCOaU1HnprXKyCFangigO+rovUBrihLnlS780idJoGVPafSoC1JXoCg1dmoVuU7NQEWLpV1KrnIYEIPmIIIX32968+xOEeC1wNmLNnzblplp+aZmt5Ybxr/Uv5jnWT4rZXvnKlmQu2Uk6kSfEdonfrVhJVVvGXFHhuXFjkHcAekU9+N3yI7++R0714/Fq5etKdi3tJH1oInXT9e1VHXJJk6nqdT9TVt2c4mLFwlpysBMCSSGBGnnqPeqtBUqkqQREgg6gEaeR0I8jUnkiclpjczksPmZjpt9thp5SKmsMVmOYg+YkH8wPpVlwm18RgAQoBtF2XIIyqWLXkgbBXOcdBfQdaA7uKNO4u8GYlQyg7rnLCesQAK9g/ZhwXuMCLhWHvnOTzyglbY9IkgfzTzryTDWMzqOUgtqBCjVjJIG0716svbxFCotq4qKqgE4a4bSqAABnzh2EfMLcc9anELzLWNdM+/KoXw8grbaG3VTsOhXynlVJh+I2b5XI9u1db7BU5lc9FuIVzH+Uw38tVHaztG9hkV2tsw1D22h1n5WTXQjUNpqvOaqLHF2jnCYoRoQrg+GTpBYe+h2npNcu4EkQ2YhQQtwFQ0Hk6bXlgATzAGh0NN4L21w95MmIZUbY5x4HHWRoDRnEuJ2Utfur6HTwjv7YX/wCxvyoPOu01s/DoZ0nEofLKhffciLZE9KwR1r07tHYC8Jt3DH8VxIMg97YxFsajfV1rz3hfCbmIfJaUsefQDqTyos/gZEpww9aX/wAF3Fud2WVmjMQpGnlJ50dc7COFlXBPRhHpqOdPlCYxvdVKtqi8RhWttldSD+YmNDsRTTWtRLhl0oy3QtpxBFPD0Flbu1DevUOLsVzvJqCUMYqSyK5bE1OgoHpY50WqaVHbNTi7RVIW0qJnqMXKZcesh80i1Qm7XO8oJ81d7zSmB6iLa0E+auB6g7ynB6oLttUmahVuUmu1ASz1Rcd4fkCk6iSoMeGPEdDOu3SrJb1Q4/huLxORLdpmQSUOgB35sQNCT+NBnjd01/GjOAYFWW6zgENCif8AUY/261eWf2X4w2zcfurYHJnJbz+ypFC4PD91bCc9SY2zHerqZMM9jcH3TxrHIzy8/Oh1EmFBJOwAkn2FaPGYQXAATHUxy6VYYY27ZXIoUSCQBrp586kzixXRnYPsjiWuKrXjYS7mGQ59SyxqAREgZfMGNqZxDBm1de232rbMh9VYj+1bngl1H7o5oAZCG6QRvWf/AGg28uPuEiC4RzG0lQCR6lSfesxOt2rEBuyNlWxtgMJAfNB+8gLr/uUVvMU4uOcxnUT6gV5v2fun4m3lMGTr08LTWutcatoWE/ZHPn1NYu101J2obI7taYI5EEQMjj+Zeo3DbgjQiq+1j7d/F3Le8BirmJuXAfGfMRt/SapuOcVN2+5B02H5mq625DBl8JBBBXSCIj8q6Vjhi08vROCcFF25lfQaZcymGJ2WQREwQORMCdRWpxWEW1YYW0VQRGgaDPNlJYP7n/kWYRhdwdi4IlrSFxsBIBg/y5sw100HMU95uZVJ0JBZyRAUEZmLACY6nUmNya1DKp/aJeFvhmHw/wA911IHOElif9TIPeqvBY44e38LhlAuD/1F8kQD8xnkBtJqvx3HfjuL2ywy2luC1aRh9m2hIGYdWYEn+qOVb/Bdm8NaaYLCc2VjILby33j61zvKwB4HwM5O9IOSCc7aXL56LP8ADtnqdW8hVLxftfcHfBrJtG2pZBM5gA3MCOQ261teMcVGUgbV5t2gvBldZPiBET1EbVz3GmawPGTexL2rjSlwnIWP8O4f4bjoCSFYc1M7qsNtknf6HceVZWxdIuKeqx7gR/w1rVbMc2vi8Wp1111PM13r6Zs6QaehpRpTRVZSs1Ptmh2p1s1Ra4cUQq1XYe7RZvVFTkxSa7Qxu1H34NUVPfU03qHCnpSAPSoJHvUlu1AyHpXVRulAUL1dN2oAp6VxlNBMbtN7yoMhrqqelUEi9XTdoYKelIqanAnzVreznGgMOisYKXCB6P4vzzVjlU9KLwF/I3iEjQ+41U/X86luYWvEvSMTjT8O/ik7EVlcX2Ou/DpibZV7T5ixnKbRDspzTpl0Pi5c4qmxXah3uZbRkvoQdp2mtZwjjaWOEXB3gZlfPbBIm63epOVea6N+PLfNYbtMMdjME9m4UuCGG4kH8RTsPbDEK2gbQMflb5W9J38iak4iELA2v4fi7uNgguPlUeQWB7VZ9nOFpdF7vGA/dstuRPjI0bzjpzzVryxMZLOPxm7bBsklRmhuqwdfxq14/wAfXELZIJLIGtlz8ygqy/Qs9ZriC3keLiEnqQTPLRhuPXWnBWAAZSpA1BHM6/WCN6kRizbVlw3Gsjyv2srx/ob+007F8UDicpAA3B1nz8qk7K4cNfOchctu6wJ6920eZEx9aOw3ZjvWh7qIv8gZ2PpoAPc1J8kTkM3lIAn5vF9akS5G3PSrLjnAmtXsmUCUzISYEW1IcmTpOSfPNXo37Neztq4iY97aoqlu6tZJVe6Yot0MxLFiVJM8+kCtM4rb3F2w1jDgAylpVdDKurQMwBiVPVSCpjVTVbju2rXFJUR3YFzxJAzKQLeqvlYh2WJQDyFR9ssR/wCcxAzSpuMQZ3DHMpHkQRWWu3oR15kqPZZY/jl+lYiZdJiMMtY1lKuIzKwcGBJYHNqfWtZd/aBcI5AdSsj3ggj2msYFonC4pkmIIIgqRIIrVo1ziWibt0G/iLA+8hzr7j7S+4qq4jx9WHhiDsRVHjsCrHMgKny2ofC8OufMQAfc/hWPi1oc4A3LoC6AkmegJk/ma2FmAI8tKq7CLbGn/U09sRXSIZkXcbzqImhxfNK5fqoIN0U5bulAh6eDFBY2r2tE9/VN3tEpfooy/f0oXv8Azrt15iBy/HnUDXOgjrz1qiSlQxxZ/QrnxZ/Qri0KroFC/GH9CujGGgLiuEUP8bSOMq6JyK5Q5xh/Qpvxh/QqAqkBQvxZ/QroxZ/QoCwK6BQvxhroxtUTGwszlE9Y1qv47hvAGHLSAOX6FFfG1FiMRmUqdiKktUmItEyfwfHI1kpqrIQVWJXLs8GZnYxtvV1wy6Sp10B/61lcCMhOnKBsemxFbCxgjbwVq6Qc1zMw8xnIAj+lQR61at9eYm3BmJx8EgnUiT6DnHpVJicQ1+8WgZrj6AQBLHQdBvXOJY0yRzO/kBqB9YPsKgRRoQ8Gdiu3vz6ct6sy4xC27Moxxlq2NS5NqNGBzqyAdCske1eq8M4SqIDc7myw5LD3AfJZOU+1eKYbiLW7yuIGVpjdQDIIleUE7VvuzXG71ubRsWEZSQbgAKkzEwBM/qatQP2+toL1sAywFwsbnzhssanQbGqaz+0nEYZUsW2AW1nTLlzBs11rkjXfxRy286k/aBjWbEIS+bw/ayxqGIIjkB01rA2wTdE6+KT7amn7I1V8G7Kmc4nLB1EalYO4GselCIIH6186iv45mJM8yRp+ulM789axEqMJFNDUK189Rp+vekLx61dQXmpZ6F7803vz1poMLVyaF789aXxBpsArNSmhDiDXfiDTYBRNKaF+JNL4g02AUHpZ6E7409bmm9bgEC9S7yhc9dzVoFLh66bNE282uWNN9dvqNN66i3NfXqD59K8/5SoF7JFMOGbmI+lHdzJM/jIGu3pvRIwc6xI5yTz/AO9Pngpvhm9K78M3P6+tWxwcLOmhAnOD10HP9CnNgADBA9M4jlrlHnV7gqO4Ybj3/wC1SrYo+9hIEGPqYHPT61FbtmTl3Hl+Uip89EHc/r8qYcMfL9edGAXJ9Y5j25VG4JmY03kkAfhpT5SBDhm9B+utMOGb26+tHlNNSkc5c+mg9qguMo1lRryJbLOulai8oF+GM6keu4+vWnJhyf19Kct6TALGT93c6+dE4ew7EjJJPI5QY3Ea6c6TaVR2cCx0bSYjznQUbxPiF3EKiICqooUd3MmFCiTO0DbSmdw0QRBOgzPsR7entTV4VdV848JO4DwJnURpoZ2BFWL/ANd+jelZ/wBxqbFcJZrYvGPHGqzlza5lYMZVhAOu/LyAbBENG+31jUfWavMNduHMotgBtWXN4W3I/tr+JqS7w3WAr6xoYJzQM3iAGm9Sbp1a13aTxLOnDlSNdRr7g/r61sezWM7wgsZb7L+ZGx9xHvNVlzCj7o0ECIHpJ5+p5UzhuPtWcQFdbjZhCrb8Ths6xOU+TD3rfTvsuOD+3+GVntFdv3ilo0zjuyVnqAy/6qygwPSPWBtEHU/rpXqvaHE2MXgzZsqRewxFzumUpcVdRd8LbzoeclRzNYo8OGkhlJ2BGm3Xp506tssYzvwekCNeu+k7fWmPhTufwrT2+E5o8LRPQajcaDanrwUEwEY7+ukdfOufcGV+EPKddSK4cCa1Q4FJiIPOf1NPHATMCTI00NO4MiMEacuCNa0cBaJy6e4JjeJHKiP8IGUfu4MxMz5z6b1J6oxvwNdGF8q1+J4GdwpO0a8onSPKhzwydrbHWN4B9N9qdwZg4YdKY2GrVns9oP3bZv6hlHqdKR4ET8kzBGo1Eaxr57U7gyfwdPGC9a1L8CKwVttsZloI5bR70v8ACp8IRp0Op3Guoir3BlTgqiNg1uDwSF1U77bz1gb7GocVwOYAtxtzMEnXb86teviYxndmllNaq72bYH7J2nQEyPLSoR2cY6wfoa7R14MdbgjjZZk6iIjznWdf+dE3OG3FHhBPQSR+Y6+9KlTsR7XXTg7omAZ3zZdQf7+1R3sFeGniYEaxm+kxSpU7EezUZwd0aAXOXy7jyMcvOl8Fd3y3JB6ZZPUcwKVKnZj2anTBXokk7wRlb+b8NvLWuPg7sSFOp1UCIHrseVKlTsR7NcxHCXK7EnTST77jr1ioU4G3Nd94Gq+/zRry6UqVOxHs125wJpXdtNR4tDpz2H505OFZPso2oEwhI9Oevr0pUqdn+miLGDuAwykjlosjU84A19K4cEQRmRmg7okQOesyQekV2lU7EezU9zBFpi2swYLlt+QPL9cqLSy2VRA06Egg+oG1KlTsV/TSuWW1iNQYidOYHiJBE+UbUmwxJEk6RBnUfqTXKVXs1NdGHaIzGCdhEKAIGXofwH41R8T4Bde6blsKCCxU5/FJIglgByB05AjoaVKtV6cVnYNQYTs9iUvLcLZ2LL3jm8ZyCQya6kER/pjnWiXCtzO0QojKN5AMSDznXauUqt+nFvJp7o+Y6KVPMsc2bTosdfoKkytH2jJkn8YB11G3MV2lXPsUNcynLBHQaBYgAAb66AAelcTC5WkMSOQjbflO0UqVOxU0sQzxCgGQc2sEkzGpB67+VOZmK6rJgfNHtpvGnrrSpU+vQ0xbbBvCAqmZA0jbaOZipEU/NJ1nU7GBHL225VylU+vQ0r1tjmhv6dNOus8556VELLSPsiT4jqYGpgA7nlJmlSp9agItqdQxJB679TrrOtMhuROw0J0kDoPpvHrSpU+tQ1ElttyqltNZiB0DbxT7zvplXYkxmA6wdQZ5aUqVX69DT1LFRmgMQc2XrOkbTUAwH8x9BsPrSpU7FT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8" name="Picture 4" descr="https://encrypted-tbn1.gstatic.com/images?q=tbn:ANd9GcTyHzW_kxwWj8rbHM2va80ktu93NU4tPYbCSL2C-tr5w9PvdKIz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214554"/>
            <a:ext cx="526043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handball</a:t>
            </a:r>
            <a:endParaRPr lang="pl-PL" dirty="0"/>
          </a:p>
        </p:txBody>
      </p:sp>
      <p:pic>
        <p:nvPicPr>
          <p:cNvPr id="27650" name="Picture 2" descr="https://encrypted-tbn2.gstatic.com/images?q=tbn:ANd9GcT30tL7psL7Umn7-QOlpHaFVmjUFA6r-Y82ApIvQlydGW9QSNGj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3116"/>
            <a:ext cx="5647731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volleyball</a:t>
            </a:r>
            <a:endParaRPr lang="pl-PL" dirty="0"/>
          </a:p>
        </p:txBody>
      </p:sp>
      <p:pic>
        <p:nvPicPr>
          <p:cNvPr id="40962" name="Picture 2" descr="http://klaudusia132x.files.wordpress.com/2011/06/3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357298"/>
            <a:ext cx="4892545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tennis</a:t>
            </a:r>
            <a:endParaRPr lang="pl-PL" dirty="0"/>
          </a:p>
        </p:txBody>
      </p:sp>
      <p:sp>
        <p:nvSpPr>
          <p:cNvPr id="41986" name="AutoShape 2" descr="data:image/jpeg;base64,/9j/4AAQSkZJRgABAQAAAQABAAD/2wCEAAkGBxQTEhUUEhQWFRQXGBgYFxcYGBgdHBocFxwcHBcYHRwaHyggGRwlHBcXITEhJSkrLi4uFx8zODMsNygtLisBCgoKDg0OGxAQGywkHyQsLCwsLC0sLywsLCwsLCwsLCwsLCwuLCwsLCwsLCwsLCwsLCwsLCwsLCwsLCwsLCwsLP/AABEIALcBEwMBIgACEQEDEQH/xAAbAAABBQEBAAAAAAAAAAAAAAACAAEDBAUGB//EAEkQAAECAwQGBwQGBwgCAwEAAAECEQADITFBUWEEBRJxgfAGEyKRocHRMlKx4QcUQmKS8RUWIyRTcoIXM0NUosLS4mPyk6OyNP/EABkBAAMBAQEAAAAAAAAAAAAAAAABAgMEBf/EADERAAICAQIEAgkFAAMAAAAAAAABAhEDEiEEEzFRQWEUIjJSgZGh4fAjM3Gx0SRCwf/aAAwDAQACEQMRAD8A4orhA883QgObv/WHSmvPDjhHPYqCEGgDAdwgSLOd/wA4JIpzzugTBoYoGCe4Q2wn3Rzb84MrFnP5wIPPPJhiBMpPuju5phFXWEsBA7It+A+OcX0tzzbFPW3spst54ZwJ7jS2Kmr0DtUF3n3+UdV0d/8A4lfyHuaOW1aoMqt/LY55R1Woj+5ZdWXhZSoeJmJlpwHNnDARsaEoCWoFQAZQ2XNvmCbcDGUlQxz5zN4uggvOnh80xLCNrqAqUDd4n18Ibqhh4nl+REgoeX/PPCBJpy35ecNMl3YPVJazxPLYQaZYwPfz33Qz0HPJyixokkrWlCQ6lFgMct3xgBWRGSKW828MuMIoDUfiea5x6fqj6NEFIOkTV7Rq0vZAD5qBc8BGV0p+j9WjS1TpMzrJaaqSoMpIxpRQFpsitDCmefLFeeXygOpHPNmcWVh+flbDJZ68+FmETZaKqpIfhlyD8IlkItwY/EeEEs15z5MEhTG96+IazEYYQwsj6vm/8/KItk3fHu+UT885ZwI555a6ANyNKTjzf8xBol5/CGCuefCDufnnK+AGBstZz88uMIDn4cHsgZi+eeRBkU55eACPYPLcfmIcg4883w8sU54c3QieeeTDEJsn3c0MR9XY2OcSoOOHPN0Lb+PPFvCAdmNrwHbzYROhLIlv70vy79/CIddnt2fZEWEK7MrDal87vOKfQS6nquiHsJpdDQGhzRsJpdc5HhCjg+J0fA84J3d3juyg5LObLOR87oXV8835QSUt8MvyjsdHMgpibG5/LxgWbnnuuiRXPz8ocDf5/njEx6BLqQ9Vfdh5P5wMtJt55yi2oBmo3Fv/AF84BSd/PnnDTsbdIh2anmy75xU1u7IGb85Zb40Njm78ora3DoTv8rd+WQivFCT2KerUjt0+dLsPMR1Ooj+5G/8AZho5nQRRfC3c9cMRnHTapH7kP5B5ROQcHszMLueeTjjApTYed+4xZ2Q/dfh6XG+G2B599/G8XQeAlLchXaNzM/hb4wwlgmu+rX8s0W5qQ9OcuFxviOYh+ebfCEuhbluQKlC405ytzja6M6fK0ab100slNBRySbkjhwDvGYlAbm70vhtL0bbQ1QQSRkSIabW5cHFy3PUtXfStoVEqROlp99SUqG87Kir4xvT+muhmUmYCqbImK6srSglI2uzUHtEOWoDbWPDOiWqpcxcyVMSpa9kqQkvskj3mBLO1keoaumhcqW0rZTsj9m2yzWpa5mMZy4lx2PQfBwe/T4nnutNHSiZMSmqErUlJrUBRbwrFGNTTULXtTCg9pRJLFnJdnwrSKCkc8+MXF2ebONMgNp3DzaD2OeeRZBKTXnndBNzzdjnFEERTfzw9Ij2Ry/LecWVjf5/nEaE18fn8uMA0V9jn48YNQOD8/D4RNs883PYcYLZ8+fWEUVVc85Q9xHP5ZxYIPPPcYeZLpzZ6ZYwybK8rnnGFzzl8ImlI55uzhimt/PnDE+pGEU55f4wPPOT90ThPO/4PdhAK558M4QzB15/eVcUFtvGJwQUyv5pfw9B3NA6+9sfygfGJJNkn+dHwL8ceEW/ZEup6johGwlyLIUSyG2RZZCjis12PNSo7jxp+cJKuWtxbKIlqe84E05d4cTe/hRr8x6R10YkhmDkeNb4mCuWPO+K6Z4vpe2d/GDGkACpJ9MOEIRIZnfuNvzugutHhgbLxwiqZ7ByXLBxTgXsPlBDSheyX+IGVgN5goZZK+a9+6K+slAoDE2v8bc/lBI0lN9lSWbkxBrSYNjcRva75mGuoqK+jTGC3wd8GBxt3R0+qF/uWeyGrmH3RyWgrA6ytdmg4HO7mrR1uhpCdD/pQfEesLIVFdSn1mbvzwyiQTOc8OMVUzw9aY5YG2J+vRfS5i9XhEteQXWjMcDwpgIczG87eI4w5Um4ueNcCcMGgZjUD7j5cL4BfALa8ru4+UEo3Me492++IUkedneDlgIDTNLTLQVPU0AxIwyxMIpIYT+qnImhwXY2gG/KlH4R6R0f1wJ6VLIAILMDYMTvjg5eop+m6FtypalTJfasaqSXAelUuwzELo3Kmh2BStCklQ2gQpLgLSLQSASeEYcRjUadns8NKUoaJdV4nq2jK2TsH2Vuwawi0cRXgYx9aSkpVVIVWr4br6RakT32SHtTbv7Xg8Sa0QCoOHpCUXlxbdUaOShuzmukGo5a0lejhlAOU0ruFxwjj3PF8PLDLGO/XpMpCwknZcUf4G59zxidIdTk/tUBwSQoCrVosc0d4nDmaeiZy8Tw6ceZA5vav5/MHyhiovf8ANvPwhyHwpbhgecYZg7OO+0HOOs85UCJlnmM7M8oSZov5byxhlHN8HvO42OPCADG+1q+Tb4CrJTM8/hUcbYMz88K8KHyiBQrd34cYNI7t9x+GMAh+t3c3bsIRmC8055MJj4/kcoEqFrjG0cRzbDETBY41p8Rk/hEalcXbxsgUKFjg8bjDFifa4544MYQ9jJ1w5WLT2fEE88YCUsfsHP20vu7TbvjWC1sKpqTa7sPhZbAatHakk2iYLRS+/myLfsiVWj06RpaNkOAS1rp8zCiaSl0gtdCji5bNta7fU83WhPrWwee6EUJLUBwrb6RunVKmZkv7uyaZu74xDpOgFCFKUAQLCBVQwLENweNlnhfUHw+TsYykgPQNfSzJr4dCBhus738jGmrVqz2kijPa4Tvdjzxi3L1MqjoJxBNpxDCnOFaeaHcXIye6zDUA7+jl8MIkQXJytHN8bX6GJtSHrWtmHdWARqQ1ZHZOagR8c4nnw7j9HydjJloCQCODswBuOdlsBrAfsVYULNW0d1DGmnVcxA9kkW3HvZjfgbM4mn6pWuWoJoVJtLcALXALV/OHzY9xcmfZnHaB/iBqbBJF9LG747XQVAaFbcm0PeKRg/q3OkiYtRBHVLxDdmt2Vl+UdLq6S+ipAtZOHnwhzyRe6ZLxTTpoyEpdqVFgwF9togkyQQAAGelL79wrZFuZIAKkh3DOkizPaFGaJ06ESHY59m9rFOwayvJnmLuN4p9mZK5CcKPgzHcLYimS2sG92+Fg+V0bh1aq+mPs8NmtlfDuiOqlWHudJAzPaG1fBzY90HJye6zHEw3oB3PzjWNHorq1E+eVrqEUSLgQ1c74aboCksSC1xqH3XAHe9kan0faAozZoNAlRB3xGafqeqdXCY/XuS6Hoer9bCROAmK/YzEpTZ7C0lTq3EKAP8ojJ6QdEiiaZuiglCqqQmrP9oC9Jys3RzPTTQtMklQSrbllyktVlM4/mSQ2YMZuq+l07sATVoWkVZRAVwFC8VCMcmLTI0lOWPI5wO+1LoswkbSChItUvsimZjVnTtGSraUozlWbKKJ4qv4R5vpeviovNWVqxUon4mHka72j2fCNsWNY1SJzZJ5djoem0v6zJdICRKO2hKAwD0VYHNC/COe1RrtctISpTNY9hycWR0ep1qLFVmccdrDQyiYtISdkKIBqaGopeogjCI4nEpqycHEPC9L3R0enaol6SgzJDIm2lIZlHiKHP844qcNkkKCks4IOy4ItFlTlGxqfTjo8ztOAbRhm18dHrvVCdKR10ljMAqzDbG9jUeUc2PI4PTI24nh4yXMxnn6ig/aONw42UFIYISB2iTxtfBosL0ZQo1lluG6m8+7EHVkW7rTnTOwjCOqzz6YwUh7T3qPDfBCehrH4PwzMGjRjXaDC88+1aKB7YlOijC7Cgt+dKfGC0LSyAqT7g7hbzwgEzTkK4D43DhFsaOXbZ31AcYmoIFlKwpujkVN+Ll7qkWXUgsVEAcve9oxzF7RN1d5AJFbKt713dl3R9WoWJONWFMSC1LYnq1A+FU25F6jnenYjM18nspJxPEG982silqo9qUP/AChuKeeWi7rqYQgFVBtAvaCWNjEtfGbqdbz5bEe0D3O3xMWvZGup63L22DWMIUPL0kMHtbOHjCirKrH3rbDjlD7Ksd493OOZl9HFpKSNJmUUCQU3PkR8I6KWWADktfXtc80jzpxgvZdnvQlN+1GiQoOP/bnmkP1Z97jWmXPpA7Yx4+7lD9YPl/u5+MRsabi6rPg57/P5w0uUe1V61zN3cIPrM+OOUMiYztwy9IYWySQopeiVOGO0Hfc5oYh6rPdU9nKJQuym4e7AmcPUe9E6VYkZuvU/u0+tOqmOHNTslju5urHqEpMlIBB7IcPWJukE792n1c9VMYvYCn2d58shC1Ao9UnFgx55rHVj/aZxcR+9AtrkWuXpWtorTnzhGT97fW0XAZ83xYCjdwyN77/OH6340pYbycq+Mc9I7rYEjQ0l9qbsluzQlxgWsiEaPYyt1fjFkzhwfC/HdAqnWv8A1U+ETpC5BI0iYlOylYCXuSnacFx2me3OL3QaXtKnLVVSpinP8vZ/2xmL0lnJuFaXevOEaX0aoJlKXitdDaO0aRtjtmWWlFsv9LJn7VKUhJIll9oAsFGpGBpaI8c6VaJ1U+lixtpO+3xfvj1XpBpQVPVkyRvA+DmPNfpBnp25SQK7JKjW80HgY6MEm81I58sVHBbMGQSs1LC8n0vOUdr0ZTKFnFWeD4/kI4TRZqUqdQCt7tvYW7o6/o7rjbUEolKmL940SkcAyR6Xx6Jwp2d3LW4YUHljllDa10ZK0hYSC1DR6c/GK8uWtXt0+6Kvwv5tjd0PQ1KHstvpS+FkgpxcR424TUkjkJur0ul01SXSC7Vtetb+XgJSJkle3o5P3pbu/C6Oi1nqyZKG17aLyDYXtOEZg0re99bd0ePNShKp2e1BqvUSpksjWUjSvtJkzSWKVMyjjEWtujKlDtISoUO2kgM1QRfS2+MbXOrBMJWii7SHord974w+pkKlTULd3QygSez90k+8A9LC0Ca6pjljTXl2e5YlaAhIASErvcVHiLYnQwsDYfPPnGLK0oJfZD3EgODiTz6GmYBY7YbV/vboiTvqyYpRVJEWjJBIooipG9qA7yw5EWZ0qWNsLlCYHSD2AC/2ikgUALAHMWgtAKmkggFQe3ZLE7oMaUpgkkrCQwc0b3QzNzwcWkTNOXhsWZuqJLkpnJQkKIUC1CDdUbWI3GtHNOfooSSBMQqh7QKSCBc70PLxClICiUdlySSxNTaMbebIkmkKDENYaE9lqvV4dx7CSmvH+iprLRpWyymmUqWQUjEMbeLcI5nXmqtHkT5CpQ2VFbKASUpoHBFavuDx1GlSlqDbagDcAHObkFow+kCF9bo5KzMJWWKtmvZySMbI2wS9akY8TH9NtnRp0pLCo7oUWJKFbIZCjS0KUN9BS2FGrkr6nnpbFCvvcfeyhPn/ANeeaRF12X/WEZmXDHOPOPdonJPyxzshgr73HyiDrPz8ocr/ACwzhBRM/wCWGcClVTf647rO6I+t445+EMZlnNMILHRYJ44/ehifzwyiDrvllD9dlTDHOCw0lTXzfV51PsKp/u3X/OkT6qA6pLhwwoOEU9fTH0eaMUntY/d53xe0BTSU3WCOrG/0WcHEL/kQLOynAnHPdD7CczjmMN/rnEAncMMt8F1ww+Rx3esctnfRNsDjjlhC6pNG4Zb4hMz8s8RFrV2hKnKYEt9o07hS2Gt3SFL1VbLmpNXCYrabspNM1X8BHUqSjRpalBk0dsT6mA6yVokoOwowF8chrXWa5ytolkj2U4ZnGOluONeZxpSzS8gZx2lKUWdRJNjMS8cB00lFU/sglIQkUutLEcY7Fc0pBKiGFTQXVcVjm503bUVbTOXqY04RO3M63wyzLQ3RzehapmzD2ZZYWlTJA4rYR6D0U1WoKSmYtKr+rltS8FS1kJFlgFbozgUy5SZlFqUVBIyS42mv7QFDHX9DtVFI62bWYupe547MmbStyJ8Dh4eN9WdNokhUsMkJD3ApJPC0xcl6WD7QAzu+UV9IAI2TZ6WEG4jGMzRtYlc6ZIKFFaE7W2kApUk0ci1CsWoSDZF4uJUnpZzade7NTW87YkrNGI2RntUt5sjhwgbsPu742+kSylGzaQoEocPUGrEiOa+sq9xWH2a5HtRw8fJvIl5HRhhpiWigfJ7PvWWQ2zx87O0N3N0V/rZ91Xd4U+MIaVkof0q7PcI4jYsNuP8Auyh3/P8A2xX+upxb+lYbOqYFWnI98eNc63wUxFoLG7yspz6Q5mDd5Z8+sUfr0v8Aio4qFd8ENKTcpJzfwtsg3Ci51v5ecN1/HDPfFXrhl6eohjM5HlCseksKnjNn8fd3Rha+mAztGuO2p8jsiznzjTVNOWdLss+cIxtbLKp2jDArbIMm3ON+Hfrr4/0c/Fx/Rf54nVDS1JptKDYEwoGbPUCw2RQXHDfCjWVWzihj9VbeBgq1xJ/iJpbUV31gf05JH+JuspurHLTNVTkpKjJmBIvKTXfhzvixoPR/SJyQqXKKkqdlBSKMSCKl7QRF+i41vZr6XPsdD+sEi3bpzWF+sMh/aPd8cIyR0Q0tv7gj7pXL7/a58IMdDNMNOq3nbl1ythej4e/1D0nJ2RpnX8j3t3Zs9YZfSCS3tUvDG3m6M/8AUvS/4YGHbT2fGvN8EvoNpVOwhv5h5Dwg9Hw9x+k5eyLY6RSc620Nd72cYY9I5OK97cvEUvoDpR/h5utn8KRKfo60t7ZL3HbNn4YfIw9xek5eyKWtteSZkpaE7TqYBJF7jtPz3xvzdKTK0dCphLFQFMWJu3RTkfRlMUH+sS0kGzZJs4iOl1r0JXOkolmalOyoKPZJdgRjS2G4Y0tKexjKc5ZFN+BzH6wyLNpRe3smuZpSBV0klXbRO71+MXJn0bKBb6ykl6/s7sPa5phFTSegM1AURNl9m9TgAZEAufXOJ5GHuzf0nL5HZ6p6NrnSkzNoJBFE0KgPhFnTNcI0HRBN2XO1sBNPaq4OYYvujmtUdKpmjbEohSnICQmr1sDteWui50r1TN0lCUol9WnrTNKVKFVKFXAJtJUaE3xzcOpKT1BkeT/t08DmdM6adYraUhSibXUKDc1BEH60pulqd6VFflzjFrV3QGbNKwVhCkEBW0PaCg4YhwU+Yi8foynfxUDv7IywjreLD+WSs+VdDHRrkTz1YTsgkByoWAgkDgIra1lpCymWKAkO7vUse5u6L2vuiC9EldauakhwlKQDaXLjNhHO/WVe+r8RjSCjFVA7eH4uUY1JWdBqCSDOlBVpJIBFABUHvJpHq+joCEuKlo8c6KqP1hCraknc1seyEDYJFpEc+V3InNkc3bMPWmvkpcO5ys77I4vXOtCJgWpZSo0SUO7ZNU+ZjX1p0KmzlFczS0KJIDbCkpSCWYDaIF0VJn0dqBpPSaMDs2DDO+HCEVu2Zw4l43cI/Mxx0lFqpZUoAJKisklqC0E8XbKyCPSRItlGlva+VT8410/R6r+MA1nZsz58okl/RuKPOsD+xR8beWinDC3b/wDTN8Rme7Zh/rIP4SrPeu7qn1gR0mFP2Zx9r408N0b39mw/j5kFFpz7XNYX9nWOkAvU/s7e5VOeC5eD8sXPymCOkw/hGtna5YfOGPSbCVaado+lOc46A/R4KvpG9pfcKqiTRvo5StAUNIYkWGXYDVqKh8vB2/sOfl7nMnpL/wCJ7vaNT3eO6AV0iFSZKaUJcd3s138nrP7Nk2/WU/8Ax2C/7fNYL+zWX/mBk0uzvXUwaMHb+xPNl7/Q45WvU3yE0FbDwsrzhDHXaf4IF9vyFco7FX0aygw6/hsC3H2t0Cfo5lC2aoh6slNuNT4WQ9OH8sXOy9/ocZM18wpL/wBRofXKB1brIztJk0Ztq8lyQK1OUdkfo6kH/Fm//XXOyC1T0EkIKJoVOJoU9pDMQDcjzilyV06kTnlmqfQy9e6zCJ60lLts/aItSDY8KOp07obo81ZmLM3aUzsUNQAD7JuEKJvH4gtaVCWQQQWY0OYip0dmGVo6JagHSV1Btdai/iIiGnfdhvrpwjh5jqju5BsK04Zd8L65y8Yx004Q401WETrY+SbB0svB/WhyDGN9cVuhxpis4fMYuSbSdMGfdB/pUC5ZwomMP66YH62YOYw5CNeTrLspcM0T/plBo4BvdSR4EvGBoUkTyVzC6EKKUIfskpopah9qrgJNAz1emqJwAuAGFI6IxdbmPq6uhX0npK5WmTLVNKNnaLoSntUHaUah6UBjG1pL0qaZZXNEt1jZlSwFIZiSVlRBWdgKZmDtFjWa+tYOyQoGxJ2mtB2gaGIJejqTMlkKPV9pga7KtksxNWNQ2Yhaq6G8ccX4UbuizAgBIlGheuyS/vb4vK08muyt+HdbGD9ZOPhA/WlYxjzGDwpmro+mlK5iiFDbKaDZsCQMcieMSHWqnoFNcdpI86RjK0hRvhCeb6wuYw5MTM6f6xUuXLQoMNsq9p32Q1l3tRw6Y6LppPJMoYBXiR6RgSA8ehh/bTMZKpUjc6KK2Jwe8Hyj1+QrsDdHj+jytlcgvVR+BaPWZJ7AjCb9axzXRGF9ZnEMyKFJ/CoEU4RPM1nOb2UcHjLmL7R3mBC+eRHLrZvy12NQazmtYh9yq98ErWc5/sDgqMwTTjCMzODW+4ctdjRXp864oGAYxCrTJpP94gZMYqGaT+cCTzWDWwWNdi4Z8wn+9HcYBOlzkAATA38uEV9qH6xoNbHoXYnTpkxy8xN32YMadMAA61mL+z4W2RUMwYQ/WjAwtQaPIsT9PmKL9aRcyU/O2G+vrckzlObaJEV+sGEMZsGoehdiQ6SpiOtVXd5Q8nSFJQEJWpgAAzWCIesENtjloNQafItHTJnvL7h6QoqdaOWhQrHo8ivsmH2YPYh9mJLIjLggiDCTD7MAEexDtBbJwhMYABAhzCY4Q7HCAAdDm9UV0JQo7RYElKmZRzBATQC0E1eIxrNM32VUwsPEGJg+BitpGgIXVSATjYe8VjVZNqkS4R8EXdE0crOV8FrWcCUy0FylQKyPshNQDmaUwrGX+i5bAEK2R9nbXs8Uuxutwi3KSEgBIAAoAKARTyRUaRCxvXb6IkhwDDPCeMTWgmMNsw7w8AUYPSfVS5oSpAcpcEXkG8ekc1oyGLGjWx6PJlKXRKSpg5YOwxOAjB6SS5ICtpjNY+wQS4FHKSxsZjWOzh5za0pWjDJoi7b3ITowB0VmKlLXtMXYdjZHx749FnTdiU+ApvMecdENBWudLdJCUkqrZhTm6O918CEp9124gfOFltGdJtJGI0MBDvDHjHGddDsIYjOHCeXhFMAA1hFOUKExz8IBgqhiDDkmEHgAGFtZwZaAfMd0FjobahVygtg8iAL5QAOAcoEphwTz+UGFNABG0KJNvfDwWIb6wYGdpagHAKjg484ghPDFpRSOv5n+Vm90L9PzP8rO7ovCHaNNcPd+rM+XL3voigOkqr9GnD+iErpdLHtImJ3o+caITER0d/tq8PSGpY/GP1Fy5+EvoZ/65ycF/hHrC/XGT7q/w/OD07UgWkgEAm8pB+DGMuT0UmJNJzD7u0DG8VwzW9r8/gwn6QntTX55mgemMnBf4R6wyumEn3V/hHrF/RdXFKW6xasyxPeUxbRo5a87x6CMm8K6Rfz+xso5feXy+5h/rdIwX3D1gkdKpGKh/TG59SJ+w/8AT8ognahSq3Rwf6G8QHgTw+MX8/sFZV0kvl9yijpLIP2+8RPL13JVZMB4xk6T0FWSTL2gCaJKFUye+KEzoZpDsNknDtA9xEbLDw76SaMOdxC6xT/g6waxR73gfSGma0QkOpTbwR5RzOi9EpqC8/R5isAlSAOO0QYufoaQmqtEmDiFeCVmIlhxJ7Nv+K/00jmySXspfy3/AISaH0p6xBSZpQ9qQogHEFoPV8hC9pEtSFTNnaCXDBIPaUo2ISKFyQ9Gd4dA0RBDy0IOKpez4kMO+PROiGqEsVko2VbLABwWLhyKGrUxAwjqjn1NQUWkczxrGnOTTZodHNQBMhIPamkPtuoge4jtVCQGutJpGV0r0ObLCCsp2NogBJJqwqXAtHwjvEtLR2RZc/fHMdN1FchKsFitiQCCLb98acRihy33Ofhs03mT8LOGKjDvCAOKfH0iREsXqSPxf8Y8aj2yJ4asTFA95Pcr/jCCR747lekFBZFCfKJSlPv/AOkwLJ94/h+cFBZHs5Q5fCJGR7yvwj/lAko95f4R/wAodBYEM8SbSPvdw9YRWj73gIKCyPagSnLwiUrl4L/EPSAK0e6r8Q/4wBuRvw4CHKokC0YHcSPSCE5Pu+PyhDtkG0YUWOtl+6O8wodCvyABHup/1esOFfdT3H1gAqEDAKg9o4J/CIQJy7h6QO1CeACULOX4U+kRzNPUk+ys5pSPKGJhQ0xNEsrS1KsKxvBHxiTrle8rvPrFcEw+1CsKJ/rK/fX+I+sN16vfV+IxE8LagthSJFKJtUe8w3GB2oQXAOh9mH2RAlUJ4QFqVpa00CiRgajxgjpCFe3KG9B2fCoioVw23Dti0ol0zVcicko6xSQblBv9QcRJqXVk7RB+wmrUjAFC0/8A5eKwXDonEGhIOUWsjSpESx39zW0rXukqoZqktaEgJfewinpGmrWAFrUoCwEkgcLBDfpKZYpljBQB+cENIkq9pCknFBcdxhynKXWQo44x6RXwKziBi6NDSr+7mpOSuyfG2IZ+iTEe0gjO0d4jPSzRTRXMM8CVZQ1YRQRMCRDPDGAY8M+UIQ0ACVA7MEUwimGFg7MCowShA9WIB2MEvATKZwSpeJMISgBfAO0RsrD4wokEw4PwhQbjsu6boi5TbQBBsINvnFYKhQouUUmc+OTlG2EIUKFEFjmH2oUKAAhCh4UADtDbUPCgAaERChQgEwwggmFCgAZSYZoeFDAEiE0PCgAQELZhQoABIiSRpa0eytQyendZChQXQ6vqWf0j/FlpXn7J7xBCXJXRClIOCg47xWFCir7kaUlaAn6vWkOQCMQfWKhMKFDlFIWObktxQATChRBoMDDgw0KAYoZoUKAQTZQxhQoAG2jChQoB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988" name="AutoShape 4" descr="data:image/jpeg;base64,/9j/4AAQSkZJRgABAQAAAQABAAD/2wCEAAkGBxQTEhUUEhQWFRQXGBgYFxcYGBgdHBocFxwcHBcYHRwaHyggGRwlHBcXITEhJSkrLi4uFx8zODMsNygtLisBCgoKDg0OGxAQGywkHyQsLCwsLC0sLywsLCwsLCwsLCwsLCwuLCwsLCwsLCwsLCwsLCwsLCwsLCwsLCwsLCwsLP/AABEIALcBEwMBIgACEQEDEQH/xAAbAAABBQEBAAAAAAAAAAAAAAACAAEDBAUGB//EAEkQAAECAwQGBwQGBwgCAwEAAAECEQADITFBUWEEBRJxgfAGEyKRocHRMlKx4QcUQmKS8RUWIyRTcoIXM0NUosLS4mPyk6OyNP/EABkBAAMBAQEAAAAAAAAAAAAAAAABAgMEBf/EADERAAICAQIEAgkFAAMAAAAAAAABAhEDEiEEEzFRQWEUIjJSgZGh4fAjM3Gx0SRCwf/aAAwDAQACEQMRAD8A4orhA883QgObv/WHSmvPDjhHPYqCEGgDAdwgSLOd/wA4JIpzzugTBoYoGCe4Q2wn3Rzb84MrFnP5wIPPPJhiBMpPuju5phFXWEsBA7It+A+OcX0tzzbFPW3spst54ZwJ7jS2Kmr0DtUF3n3+UdV0d/8A4lfyHuaOW1aoMqt/LY55R1Woj+5ZdWXhZSoeJmJlpwHNnDARsaEoCWoFQAZQ2XNvmCbcDGUlQxz5zN4uggvOnh80xLCNrqAqUDd4n18Ibqhh4nl+REgoeX/PPCBJpy35ecNMl3YPVJazxPLYQaZYwPfz33Qz0HPJyixokkrWlCQ6lFgMct3xgBWRGSKW828MuMIoDUfiea5x6fqj6NEFIOkTV7Rq0vZAD5qBc8BGV0p+j9WjS1TpMzrJaaqSoMpIxpRQFpsitDCmefLFeeXygOpHPNmcWVh+flbDJZ68+FmETZaKqpIfhlyD8IlkItwY/EeEEs15z5MEhTG96+IazEYYQwsj6vm/8/KItk3fHu+UT885ZwI555a6ANyNKTjzf8xBol5/CGCuefCDufnnK+AGBstZz88uMIDn4cHsgZi+eeRBkU55eACPYPLcfmIcg4883w8sU54c3QieeeTDEJsn3c0MR9XY2OcSoOOHPN0Lb+PPFvCAdmNrwHbzYROhLIlv70vy79/CIddnt2fZEWEK7MrDal87vOKfQS6nquiHsJpdDQGhzRsJpdc5HhCjg+J0fA84J3d3juyg5LObLOR87oXV8835QSUt8MvyjsdHMgpibG5/LxgWbnnuuiRXPz8ocDf5/njEx6BLqQ9Vfdh5P5wMtJt55yi2oBmo3Fv/AF84BSd/PnnDTsbdIh2anmy75xU1u7IGb85Zb40Njm78ora3DoTv8rd+WQivFCT2KerUjt0+dLsPMR1Ooj+5G/8AZho5nQRRfC3c9cMRnHTapH7kP5B5ROQcHszMLueeTjjApTYed+4xZ2Q/dfh6XG+G2B599/G8XQeAlLchXaNzM/hb4wwlgmu+rX8s0W5qQ9OcuFxviOYh+ebfCEuhbluQKlC405ytzja6M6fK0ab100slNBRySbkjhwDvGYlAbm70vhtL0bbQ1QQSRkSIabW5cHFy3PUtXfStoVEqROlp99SUqG87Kir4xvT+muhmUmYCqbImK6srSglI2uzUHtEOWoDbWPDOiWqpcxcyVMSpa9kqQkvskj3mBLO1keoaumhcqW0rZTsj9m2yzWpa5mMZy4lx2PQfBwe/T4nnutNHSiZMSmqErUlJrUBRbwrFGNTTULXtTCg9pRJLFnJdnwrSKCkc8+MXF2ebONMgNp3DzaD2OeeRZBKTXnndBNzzdjnFEERTfzw9Ij2Ry/LecWVjf5/nEaE18fn8uMA0V9jn48YNQOD8/D4RNs883PYcYLZ8+fWEUVVc85Q9xHP5ZxYIPPPcYeZLpzZ6ZYwybK8rnnGFzzl8ImlI55uzhimt/PnDE+pGEU55f4wPPOT90ThPO/4PdhAK558M4QzB15/eVcUFtvGJwQUyv5pfw9B3NA6+9sfygfGJJNkn+dHwL8ceEW/ZEup6johGwlyLIUSyG2RZZCjis12PNSo7jxp+cJKuWtxbKIlqe84E05d4cTe/hRr8x6R10YkhmDkeNb4mCuWPO+K6Z4vpe2d/GDGkACpJ9MOEIRIZnfuNvzugutHhgbLxwiqZ7ByXLBxTgXsPlBDSheyX+IGVgN5goZZK+a9+6K+slAoDE2v8bc/lBI0lN9lSWbkxBrSYNjcRva75mGuoqK+jTGC3wd8GBxt3R0+qF/uWeyGrmH3RyWgrA6ytdmg4HO7mrR1uhpCdD/pQfEesLIVFdSn1mbvzwyiQTOc8OMVUzw9aY5YG2J+vRfS5i9XhEteQXWjMcDwpgIczG87eI4w5Um4ueNcCcMGgZjUD7j5cL4BfALa8ru4+UEo3Me492++IUkedneDlgIDTNLTLQVPU0AxIwyxMIpIYT+qnImhwXY2gG/KlH4R6R0f1wJ6VLIAILMDYMTvjg5eop+m6FtypalTJfasaqSXAelUuwzELo3Kmh2BStCklQ2gQpLgLSLQSASeEYcRjUadns8NKUoaJdV4nq2jK2TsH2Vuwawi0cRXgYx9aSkpVVIVWr4br6RakT32SHtTbv7Xg8Sa0QCoOHpCUXlxbdUaOShuzmukGo5a0lejhlAOU0ruFxwjj3PF8PLDLGO/XpMpCwknZcUf4G59zxidIdTk/tUBwSQoCrVosc0d4nDmaeiZy8Tw6ceZA5vav5/MHyhiovf8ANvPwhyHwpbhgecYZg7OO+0HOOs85UCJlnmM7M8oSZov5byxhlHN8HvO42OPCADG+1q+Tb4CrJTM8/hUcbYMz88K8KHyiBQrd34cYNI7t9x+GMAh+t3c3bsIRmC8055MJj4/kcoEqFrjG0cRzbDETBY41p8Rk/hEalcXbxsgUKFjg8bjDFifa4544MYQ9jJ1w5WLT2fEE88YCUsfsHP20vu7TbvjWC1sKpqTa7sPhZbAatHakk2iYLRS+/myLfsiVWj06RpaNkOAS1rp8zCiaSl0gtdCji5bNta7fU83WhPrWwee6EUJLUBwrb6RunVKmZkv7uyaZu74xDpOgFCFKUAQLCBVQwLENweNlnhfUHw+TsYykgPQNfSzJr4dCBhus738jGmrVqz2kijPa4Tvdjzxi3L1MqjoJxBNpxDCnOFaeaHcXIye6zDUA7+jl8MIkQXJytHN8bX6GJtSHrWtmHdWARqQ1ZHZOagR8c4nnw7j9HydjJloCQCODswBuOdlsBrAfsVYULNW0d1DGmnVcxA9kkW3HvZjfgbM4mn6pWuWoJoVJtLcALXALV/OHzY9xcmfZnHaB/iBqbBJF9LG747XQVAaFbcm0PeKRg/q3OkiYtRBHVLxDdmt2Vl+UdLq6S+ipAtZOHnwhzyRe6ZLxTTpoyEpdqVFgwF9togkyQQAAGelL79wrZFuZIAKkh3DOkizPaFGaJ06ESHY59m9rFOwayvJnmLuN4p9mZK5CcKPgzHcLYimS2sG92+Fg+V0bh1aq+mPs8NmtlfDuiOqlWHudJAzPaG1fBzY90HJye6zHEw3oB3PzjWNHorq1E+eVrqEUSLgQ1c74aboCksSC1xqH3XAHe9kan0faAozZoNAlRB3xGafqeqdXCY/XuS6Hoer9bCROAmK/YzEpTZ7C0lTq3EKAP8ojJ6QdEiiaZuiglCqqQmrP9oC9Jys3RzPTTQtMklQSrbllyktVlM4/mSQ2YMZuq+l07sATVoWkVZRAVwFC8VCMcmLTI0lOWPI5wO+1LoswkbSChItUvsimZjVnTtGSraUozlWbKKJ4qv4R5vpeviovNWVqxUon4mHka72j2fCNsWNY1SJzZJ5djoem0v6zJdICRKO2hKAwD0VYHNC/COe1RrtctISpTNY9hycWR0ep1qLFVmccdrDQyiYtISdkKIBqaGopeogjCI4nEpqycHEPC9L3R0enaol6SgzJDIm2lIZlHiKHP844qcNkkKCks4IOy4ItFlTlGxqfTjo8ztOAbRhm18dHrvVCdKR10ljMAqzDbG9jUeUc2PI4PTI24nh4yXMxnn6ig/aONw42UFIYISB2iTxtfBosL0ZQo1lluG6m8+7EHVkW7rTnTOwjCOqzz6YwUh7T3qPDfBCehrH4PwzMGjRjXaDC88+1aKB7YlOijC7Cgt+dKfGC0LSyAqT7g7hbzwgEzTkK4D43DhFsaOXbZ31AcYmoIFlKwpujkVN+Ll7qkWXUgsVEAcve9oxzF7RN1d5AJFbKt713dl3R9WoWJONWFMSC1LYnq1A+FU25F6jnenYjM18nspJxPEG982silqo9qUP/AChuKeeWi7rqYQgFVBtAvaCWNjEtfGbqdbz5bEe0D3O3xMWvZGup63L22DWMIUPL0kMHtbOHjCirKrH3rbDjlD7Ksd493OOZl9HFpKSNJmUUCQU3PkR8I6KWWADktfXtc80jzpxgvZdnvQlN+1GiQoOP/bnmkP1Z97jWmXPpA7Yx4+7lD9YPl/u5+MRsabi6rPg57/P5w0uUe1V61zN3cIPrM+OOUMiYztwy9IYWySQopeiVOGO0Hfc5oYh6rPdU9nKJQuym4e7AmcPUe9E6VYkZuvU/u0+tOqmOHNTslju5urHqEpMlIBB7IcPWJukE792n1c9VMYvYCn2d58shC1Ao9UnFgx55rHVj/aZxcR+9AtrkWuXpWtorTnzhGT97fW0XAZ83xYCjdwyN77/OH6340pYbycq+Mc9I7rYEjQ0l9qbsluzQlxgWsiEaPYyt1fjFkzhwfC/HdAqnWv8A1U+ETpC5BI0iYlOylYCXuSnacFx2me3OL3QaXtKnLVVSpinP8vZ/2xmL0lnJuFaXevOEaX0aoJlKXitdDaO0aRtjtmWWlFsv9LJn7VKUhJIll9oAsFGpGBpaI8c6VaJ1U+lixtpO+3xfvj1XpBpQVPVkyRvA+DmPNfpBnp25SQK7JKjW80HgY6MEm81I58sVHBbMGQSs1LC8n0vOUdr0ZTKFnFWeD4/kI4TRZqUqdQCt7tvYW7o6/o7rjbUEolKmL940SkcAyR6Xx6Jwp2d3LW4YUHljllDa10ZK0hYSC1DR6c/GK8uWtXt0+6Kvwv5tjd0PQ1KHstvpS+FkgpxcR424TUkjkJur0ul01SXSC7Vtetb+XgJSJkle3o5P3pbu/C6Oi1nqyZKG17aLyDYXtOEZg0re99bd0ePNShKp2e1BqvUSpksjWUjSvtJkzSWKVMyjjEWtujKlDtISoUO2kgM1QRfS2+MbXOrBMJWii7SHord974w+pkKlTULd3QygSez90k+8A9LC0Ca6pjljTXl2e5YlaAhIASErvcVHiLYnQwsDYfPPnGLK0oJfZD3EgODiTz6GmYBY7YbV/vboiTvqyYpRVJEWjJBIooipG9qA7yw5EWZ0qWNsLlCYHSD2AC/2ikgUALAHMWgtAKmkggFQe3ZLE7oMaUpgkkrCQwc0b3QzNzwcWkTNOXhsWZuqJLkpnJQkKIUC1CDdUbWI3GtHNOfooSSBMQqh7QKSCBc70PLxClICiUdlySSxNTaMbebIkmkKDENYaE9lqvV4dx7CSmvH+iprLRpWyymmUqWQUjEMbeLcI5nXmqtHkT5CpQ2VFbKASUpoHBFavuDx1GlSlqDbagDcAHObkFow+kCF9bo5KzMJWWKtmvZySMbI2wS9akY8TH9NtnRp0pLCo7oUWJKFbIZCjS0KUN9BS2FGrkr6nnpbFCvvcfeyhPn/ANeeaRF12X/WEZmXDHOPOPdonJPyxzshgr73HyiDrPz8ocr/ACwzhBRM/wCWGcClVTf647rO6I+t445+EMZlnNMILHRYJ44/ehifzwyiDrvllD9dlTDHOCw0lTXzfV51PsKp/u3X/OkT6qA6pLhwwoOEU9fTH0eaMUntY/d53xe0BTSU3WCOrG/0WcHEL/kQLOynAnHPdD7CczjmMN/rnEAncMMt8F1ww+Rx3esctnfRNsDjjlhC6pNG4Zb4hMz8s8RFrV2hKnKYEt9o07hS2Gt3SFL1VbLmpNXCYrabspNM1X8BHUqSjRpalBk0dsT6mA6yVokoOwowF8chrXWa5ytolkj2U4ZnGOluONeZxpSzS8gZx2lKUWdRJNjMS8cB00lFU/sglIQkUutLEcY7Fc0pBKiGFTQXVcVjm503bUVbTOXqY04RO3M63wyzLQ3RzehapmzD2ZZYWlTJA4rYR6D0U1WoKSmYtKr+rltS8FS1kJFlgFbozgUy5SZlFqUVBIyS42mv7QFDHX9DtVFI62bWYupe547MmbStyJ8Dh4eN9WdNokhUsMkJD3ApJPC0xcl6WD7QAzu+UV9IAI2TZ6WEG4jGMzRtYlc6ZIKFFaE7W2kApUk0ci1CsWoSDZF4uJUnpZzade7NTW87YkrNGI2RntUt5sjhwgbsPu742+kSylGzaQoEocPUGrEiOa+sq9xWH2a5HtRw8fJvIl5HRhhpiWigfJ7PvWWQ2zx87O0N3N0V/rZ91Xd4U+MIaVkof0q7PcI4jYsNuP8Auyh3/P8A2xX+upxb+lYbOqYFWnI98eNc63wUxFoLG7yspz6Q5mDd5Z8+sUfr0v8Aio4qFd8ENKTcpJzfwtsg3Ci51v5ecN1/HDPfFXrhl6eohjM5HlCseksKnjNn8fd3Rha+mAztGuO2p8jsiznzjTVNOWdLss+cIxtbLKp2jDArbIMm3ON+Hfrr4/0c/Fx/Rf54nVDS1JptKDYEwoGbPUCw2RQXHDfCjWVWzihj9VbeBgq1xJ/iJpbUV31gf05JH+JuspurHLTNVTkpKjJmBIvKTXfhzvixoPR/SJyQqXKKkqdlBSKMSCKl7QRF+i41vZr6XPsdD+sEi3bpzWF+sMh/aPd8cIyR0Q0tv7gj7pXL7/a58IMdDNMNOq3nbl1ythej4e/1D0nJ2RpnX8j3t3Zs9YZfSCS3tUvDG3m6M/8AUvS/4YGHbT2fGvN8EvoNpVOwhv5h5Dwg9Hw9x+k5eyLY6RSc620Nd72cYY9I5OK97cvEUvoDpR/h5utn8KRKfo60t7ZL3HbNn4YfIw9xek5eyKWtteSZkpaE7TqYBJF7jtPz3xvzdKTK0dCphLFQFMWJu3RTkfRlMUH+sS0kGzZJs4iOl1r0JXOkolmalOyoKPZJdgRjS2G4Y0tKexjKc5ZFN+BzH6wyLNpRe3smuZpSBV0klXbRO71+MXJn0bKBb6ykl6/s7sPa5phFTSegM1AURNl9m9TgAZEAufXOJ5GHuzf0nL5HZ6p6NrnSkzNoJBFE0KgPhFnTNcI0HRBN2XO1sBNPaq4OYYvujmtUdKpmjbEohSnICQmr1sDteWui50r1TN0lCUol9WnrTNKVKFVKFXAJtJUaE3xzcOpKT1BkeT/t08DmdM6adYraUhSibXUKDc1BEH60pulqd6VFflzjFrV3QGbNKwVhCkEBW0PaCg4YhwU+Yi8foynfxUDv7IywjreLD+WSs+VdDHRrkTz1YTsgkByoWAgkDgIra1lpCymWKAkO7vUse5u6L2vuiC9EldauakhwlKQDaXLjNhHO/WVe+r8RjSCjFVA7eH4uUY1JWdBqCSDOlBVpJIBFABUHvJpHq+joCEuKlo8c6KqP1hCraknc1seyEDYJFpEc+V3InNkc3bMPWmvkpcO5ys77I4vXOtCJgWpZSo0SUO7ZNU+ZjX1p0KmzlFczS0KJIDbCkpSCWYDaIF0VJn0dqBpPSaMDs2DDO+HCEVu2Zw4l43cI/Mxx0lFqpZUoAJKisklqC0E8XbKyCPSRItlGlva+VT8410/R6r+MA1nZsz58okl/RuKPOsD+xR8beWinDC3b/wDTN8Rme7Zh/rIP4SrPeu7qn1gR0mFP2Zx9r408N0b39mw/j5kFFpz7XNYX9nWOkAvU/s7e5VOeC5eD8sXPymCOkw/hGtna5YfOGPSbCVaado+lOc46A/R4KvpG9pfcKqiTRvo5StAUNIYkWGXYDVqKh8vB2/sOfl7nMnpL/wCJ7vaNT3eO6AV0iFSZKaUJcd3s138nrP7Nk2/WU/8Ax2C/7fNYL+zWX/mBk0uzvXUwaMHb+xPNl7/Q45WvU3yE0FbDwsrzhDHXaf4IF9vyFco7FX0aygw6/hsC3H2t0Cfo5lC2aoh6slNuNT4WQ9OH8sXOy9/ocZM18wpL/wBRofXKB1brIztJk0Ztq8lyQK1OUdkfo6kH/Fm//XXOyC1T0EkIKJoVOJoU9pDMQDcjzilyV06kTnlmqfQy9e6zCJ60lLts/aItSDY8KOp07obo81ZmLM3aUzsUNQAD7JuEKJvH4gtaVCWQQQWY0OYip0dmGVo6JagHSV1Btdai/iIiGnfdhvrpwjh5jqju5BsK04Zd8L65y8Yx004Q401WETrY+SbB0svB/WhyDGN9cVuhxpis4fMYuSbSdMGfdB/pUC5ZwomMP66YH62YOYw5CNeTrLspcM0T/plBo4BvdSR4EvGBoUkTyVzC6EKKUIfskpopah9qrgJNAz1emqJwAuAGFI6IxdbmPq6uhX0npK5WmTLVNKNnaLoSntUHaUah6UBjG1pL0qaZZXNEt1jZlSwFIZiSVlRBWdgKZmDtFjWa+tYOyQoGxJ2mtB2gaGIJejqTMlkKPV9pga7KtksxNWNQ2Yhaq6G8ccX4UbuizAgBIlGheuyS/vb4vK08muyt+HdbGD9ZOPhA/WlYxjzGDwpmro+mlK5iiFDbKaDZsCQMcieMSHWqnoFNcdpI86RjK0hRvhCeb6wuYw5MTM6f6xUuXLQoMNsq9p32Q1l3tRw6Y6LppPJMoYBXiR6RgSA8ehh/bTMZKpUjc6KK2Jwe8Hyj1+QrsDdHj+jytlcgvVR+BaPWZJ7AjCb9axzXRGF9ZnEMyKFJ/CoEU4RPM1nOb2UcHjLmL7R3mBC+eRHLrZvy12NQazmtYh9yq98ErWc5/sDgqMwTTjCMzODW+4ctdjRXp864oGAYxCrTJpP94gZMYqGaT+cCTzWDWwWNdi4Z8wn+9HcYBOlzkAATA38uEV9qH6xoNbHoXYnTpkxy8xN32YMadMAA61mL+z4W2RUMwYQ/WjAwtQaPIsT9PmKL9aRcyU/O2G+vrckzlObaJEV+sGEMZsGoehdiQ6SpiOtVXd5Q8nSFJQEJWpgAAzWCIesENtjloNQafItHTJnvL7h6QoqdaOWhQrHo8ivsmH2YPYh9mJLIjLggiDCTD7MAEexDtBbJwhMYABAhzCY4Q7HCAAdDm9UV0JQo7RYElKmZRzBATQC0E1eIxrNM32VUwsPEGJg+BitpGgIXVSATjYe8VjVZNqkS4R8EXdE0crOV8FrWcCUy0FylQKyPshNQDmaUwrGX+i5bAEK2R9nbXs8Uuxutwi3KSEgBIAAoAKARTyRUaRCxvXb6IkhwDDPCeMTWgmMNsw7w8AUYPSfVS5oSpAcpcEXkG8ekc1oyGLGjWx6PJlKXRKSpg5YOwxOAjB6SS5ICtpjNY+wQS4FHKSxsZjWOzh5za0pWjDJoi7b3ITowB0VmKlLXtMXYdjZHx749FnTdiU+ApvMecdENBWudLdJCUkqrZhTm6O918CEp9124gfOFltGdJtJGI0MBDvDHjHGddDsIYjOHCeXhFMAA1hFOUKExz8IBgqhiDDkmEHgAGFtZwZaAfMd0FjobahVygtg8iAL5QAOAcoEphwTz+UGFNABG0KJNvfDwWIb6wYGdpagHAKjg484ghPDFpRSOv5n+Vm90L9PzP8rO7ovCHaNNcPd+rM+XL3voigOkqr9GnD+iErpdLHtImJ3o+caITER0d/tq8PSGpY/GP1Fy5+EvoZ/65ycF/hHrC/XGT7q/w/OD07UgWkgEAm8pB+DGMuT0UmJNJzD7u0DG8VwzW9r8/gwn6QntTX55mgemMnBf4R6wyumEn3V/hHrF/RdXFKW6xasyxPeUxbRo5a87x6CMm8K6Rfz+xso5feXy+5h/rdIwX3D1gkdKpGKh/TG59SJ+w/8AT8ognahSq3Rwf6G8QHgTw+MX8/sFZV0kvl9yijpLIP2+8RPL13JVZMB4xk6T0FWSTL2gCaJKFUye+KEzoZpDsNknDtA9xEbLDw76SaMOdxC6xT/g6waxR73gfSGma0QkOpTbwR5RzOi9EpqC8/R5isAlSAOO0QYufoaQmqtEmDiFeCVmIlhxJ7Nv+K/00jmySXspfy3/AISaH0p6xBSZpQ9qQogHEFoPV8hC9pEtSFTNnaCXDBIPaUo2ISKFyQ9Gd4dA0RBDy0IOKpez4kMO+PROiGqEsVko2VbLABwWLhyKGrUxAwjqjn1NQUWkczxrGnOTTZodHNQBMhIPamkPtuoge4jtVCQGutJpGV0r0ObLCCsp2NogBJJqwqXAtHwjvEtLR2RZc/fHMdN1FchKsFitiQCCLb98acRihy33Ofhs03mT8LOGKjDvCAOKfH0iREsXqSPxf8Y8aj2yJ4asTFA95Pcr/jCCR747lekFBZFCfKJSlPv/AOkwLJ94/h+cFBZHs5Q5fCJGR7yvwj/lAko95f4R/wAodBYEM8SbSPvdw9YRWj73gIKCyPagSnLwiUrl4L/EPSAK0e6r8Q/4wBuRvw4CHKokC0YHcSPSCE5Pu+PyhDtkG0YUWOtl+6O8wodCvyABHup/1esOFfdT3H1gAqEDAKg9o4J/CIQJy7h6QO1CeACULOX4U+kRzNPUk+ys5pSPKGJhQ0xNEsrS1KsKxvBHxiTrle8rvPrFcEw+1CsKJ/rK/fX+I+sN16vfV+IxE8LagthSJFKJtUe8w3GB2oQXAOh9mH2RAlUJ4QFqVpa00CiRgajxgjpCFe3KG9B2fCoioVw23Dti0ol0zVcicko6xSQblBv9QcRJqXVk7RB+wmrUjAFC0/8A5eKwXDonEGhIOUWsjSpESx39zW0rXukqoZqktaEgJfewinpGmrWAFrUoCwEkgcLBDfpKZYpljBQB+cENIkq9pCknFBcdxhynKXWQo44x6RXwKziBi6NDSr+7mpOSuyfG2IZ+iTEe0gjO0d4jPSzRTRXMM8CVZQ1YRQRMCRDPDGAY8M+UIQ0ACVA7MEUwimGFg7MCowShA9WIB2MEvATKZwSpeJMISgBfAO0RsrD4wokEw4PwhQbjsu6boi5TbQBBsINvnFYKhQouUUmc+OTlG2EIUKFEFjmH2oUKAAhCh4UADtDbUPCgAaERChQgEwwggmFCgAZSYZoeFDAEiE0PCgAQELZhQoABIiSRpa0eytQyendZChQXQ6vqWf0j/FlpXn7J7xBCXJXRClIOCg47xWFCir7kaUlaAn6vWkOQCMQfWKhMKFDlFIWObktxQATChRBoMDDgw0KAYoZoUKAQTZQxhQoAG2jChQoBn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990" name="AutoShape 6" descr="data:image/jpeg;base64,/9j/4AAQSkZJRgABAQAAAQABAAD/2wCEAAkGBxQTEhQUEhQUFRUUFRQUFBQVFBQUFBQUFBQWFhQUFBQYHCggGBolHBQUITEhJSkrLi4uFx80ODMsNygtLiwBCgoKDg0OFxAQGCwcHBwsLCwsLCwsLCwsLiwsLCwsLCwsLCwsLCwsLCwvLCwsLCwsLCwsLSwsLCwsLCwsLCwsLP/AABEIALEBHAMBIgACEQEDEQH/xAAbAAACAgMBAAAAAAAAAAAAAAABAgADBQYHBP/EAEIQAAIBAgMEBQkFBgYDAQAAAAABAgMRBBIhBTFBUQZhcYGRBxMXIjJUktHSU5OhscEjQlJy4fAWNENic4I1srMU/8QAGgEBAQADAQEAAAAAAAAAAAAAAAEDBAUCBv/EADERAAICAQIEBAQEBwAAAAAAAAABAgMRBBIUMVKhEyFBUQUyYYEiI3HRM0KRseHw8f/aAAwDAQACEQMRAD8A0BRDlChoneNIigTKPYliogqQbDIIBXcNx7AKBSWGsHKAJYI+UmUoEsFIaxLAC2APYGUAkVruuZnZuBg5RzQqWftJxzJp/wALSumr347u4x2Bw2eai3a/FfL+9xsGHwEaTUouVrXdpJJ9t04vu1NDW6mFSw5YZsUVOTzjJdtLo1lhLzc88dJwlpppueu56K/V1O+pV4uLae9HSY4WsoJtRzyV4wnVs31Sk4u7XLju6zW+kuxa1vOypZGl+0UW5RWujTa15aN8DS0PxHdPZN8+TE/Cl/Dllr0NWImNlA4ncNclxWxsoGgBWKWZRcoAlyNjNAygCAZZlA0CldgOI4tiARolhmgRiQoGAZoWwwD1hCEhCXHQqQVEpA3IkFMaxQJYNiZiJgEymwdDti0sTVlGtUcVFJqKaUptt8WnorfijA7yRbTum01ua0afUyTTaaTwyp4fmdD2l5P6P+jUnGT3KWWce9aPvv3Go4roziYZr0pPLxi1K/WktX4G8dHcdRxNKLrpSnSUlCbv5zXK5NZdVO8Y6qz3WNknFONpXbtvlZT6r2OTxd0W0mnj0f8Av7mXbGzzicNcLb+BEbV09dONZU42lOKTnU/eV1pTlb2mtHd7rrrNXOpTY5wUmsZMLWHglyQ/vS/4IGh6cElnXC+mrSV3wbfh3lm8RbLFZYKNSUXdKKs9dOG6zk3fwSPTgcZWdTLTqRbm3bNHMoy35sr0lx/qeBxTlLNrl3JX/AyGy6qjLNHLdKSutJL1W7Nb37PJcd5ydZVVJZl8yRuUuXL0Zk9ldOcTRf7dxrRU3CSdNU5NpX9RxS/FG64vpBhMRg5zjNOMoyWR+rVjNRbyuO9PTsfXc5hXxmaMINSz3WaEqc01Jtylq4qNrbrN8DJbS2lHzUaUVldlpGyirqSaa58fA5EdKp2RUVh57GS3R0pbl+HHsYFIDGURHJJ6tK+mrS/Fn17aSy35HOw28BYBp02rNpq+52dn2CFTT5FxgAGEVlwQIjQQIgARjCsgEYo7FBQINg2FaIAC2GICnqCSwUCAHzAgGwISxEw2CkABNB8BspMrKBQsbKCwBkNi7SnRmsu6U6bkueSakl2NpX5rQ3PF7crRjXlLLKNOCtZOMlKdlHVPcm07dRo2zad6tNf7k/DX9Dc5Uc+Exj45U/gaf6HE+INR1FaXrjP9Tf0sE6ps0OrUcpOUm3KTbbe9t72KNYj3HbNAXKWYepJTi4e0pJx/mTun4iGW6NYPPUlJq8aUcz0vq3ZL8/BmLUWKuqU36I9Qw5JN4PRiZqCcckVneZ2T06k2727WY+pS1TTs17MuKurfk2j37UxCqS9SnLTfJ+qv6nkjNL2k1fn+jPkZZby+bO9CcPlR7KWDqOUfORVqj0nBtxvrfRv1XxtxM/tDZ2Gk456aUIqUZSi7T9TRNvc7rXmYLZ+0sjte8Xweq70XdKJSxNNU6UlCUpRcluzKyjdNcbLc9/M8RnNTTztPVsMpNLP0NTx+BpKtUeHrznDdGdorTfayVrptq4+x9gVKtRJSckk3nnfLG2/XXebDsPorG6jN2Ud649d3zMxt7HQw9HzNGycla63qPGT6+COvPUK5Roq82+b/ALmlGp15sn5JckYLbOPj5qGGpu9Old5re1NveuxX1v8AvcTBWHduArR2qKFTBQRzrbHZLcxXEDQ4rM5iEYGixIE0QpWQIzUbcbgFTQtixgysgK8oLFjTFygoJQRWWMFiA9dwxREixIpANkDlCkAL2EHy8yMEAmFjKJLFAqCkMoksAevY8L1o9/5W/U3Do/LPGvCXs1Izj8SauansadqjfKL/AEMtsXEuMU961v23PmvisnxCx6JHZ0Mfyn9TWHDmCw+/U9Wzdm1MRPJSg5y42sklzlJ6Jdp9HnCyzj49jxM6d0Z2bGhgo+cjrX/aT5pNLJFf9beLMfszycy1/wD0VErfu0nm0/3SkvwSfabJtlqyW6ydl4JfkaGssjODivMzKtqLbRiY7LhN3TcY8FdX/Ixe2cPRjGVP2VJOLnvcb/va8uXEyFXGyit2j0+epiqijOV6l7cty8TRp0taWdqLVXGPntSZouy9nYurWdOFLNq7SjJZFG+knJvd22fUZXaUK2DqRWIhbjGUWpQkuaa/J2Z0XZu0qNOKUVCEVvWne2+Peavt7aMK1ZTw+WMaUY06agsqUYXekeCu33WMGpoUY7ksnSpubljJ4IbdSprLdt6u/wCpha9Vyk5Sd297MjiKKqapKE+Md0JvnH+F9W7sMdOFnZ6Pk950vhkKFDdX5y9c8/8Ahp62djliXkvQrsQsSAdXJoiNAHsKwBWhbDitkKCwriHN1C3GSkYjuWWA4kBXdhaGsBoAQA0itkB7ExrkSDcEImMKh4xKAahSGTC0gQWwUwpdY0YlAtyXLFTYMoBfs2GaduaZ6dl4OtSlKM1eEuvWPWvkebA1FGab7zZKeJhLkz5v4smrk/dI7Ggl+Xj6mEwOwKtWpGnDK3J2Tvpbe32JJs6tsTZcMLT81TjpdZ5vSVSVtZPqXDka30excadaMnZJ3i3yzK1/GxteKrmxTq7L4fj9PYxWURrl+Eq2djLOVOftJtt809z/AC8TxbWjdq0erXr/AEFxcc7U4aThrb+KPFEhUzWcW13XceaaZlweDB4nfu0Wi007dAUKeeSikm3yaT/H5Htr0G3dxv1xuvFLcz04VNWShU67zbT7rIrZTw9LdgyhgrUUva85VStmlCC4OyulfM+pdWvNouzujt8ajzQut18y6no13q/icZ2hhvN1alP+Cc4fDJr9DZ0k8pxZrXxw00WYPE3laXHc+vhc9cq1RNLNaF1eyvpx0ehhnE9VLFaZZXa7X4NGrrND/PUv1X7GzptSvlsf3JtD1ZZXFJr96OkJxesZqPC65fmeRs9mMqxlCKum0/V5xi7txfVe1uXrczxm/pZOVSysP6mrqIpWPDyBSAQhsGEmbqBOXUG6FbIBLgsFsUoGRGBigBsLJEYsmTJRZMUIcp5KetD36zo68plH7Cp8UB15SqP2FT4oGtxMujuetkeo5roFNHSl5SqP2FT4ofMPpLo/YVfGHzHES6O42R6jmrkurxGU1zR0j0m0fsKvjD5k9JtD7Cr4w+Y4iXR3GxdRzhVlzX4BlUXNeJ0f0m0fsKvjD5jLyl0fsKvjD5jiJdHceHHqObKoua8RlVXNHR/STR+wq+MPmN6SKP2FXxh8xxMujuPDj1HN3PnYrz21jK3fp4HS/SRR3+YqdqcPmT0kUfsKnjD5nidu9YlXlfqeora8xlg5xHatWO5xl/2s/wATYuj/AE1krU8TH1d0ailF5Vymk7tda/qbK/KTQ+wqeMPmT0lUPsKvjD5mrGiEXmMGvv8A4M7ulJYcs/Y9SqqcVOm1OO9Si7+FiU8ZDNeej4yS3/zR08TxT8o2He/D1PGn8yip06w0t9Cr3+bf6nvEvYm+PubDTnSvmVWKf/Jr2aovq4lPdPN/Ld/jZL8TSsR0vg/8vQgml/rLj1ZGYv8AxNi53zzhDXSNKCirdcneV+9GvZdGDafNGeutz81yOi4ypOFKc4rWMJSim9ZOKulfgccq4hylKUneUm5SfNyd2/FnR+jeJc1eUm297bbfe2bLtjasMPh/Pyp54rKpKKjdZmlfXraRdFrsyktp51Onwk8nEHNc14oCtzR0xeUfDe71PCn8yekbDe71fCl9R0uJl0dzS8NdRzO65it9aOnLyiYX3er8NL6gekTCe71fho/UOJl0dx4ceo5g2gZlzR1F+ULCe71fgo/WI/KLhPd6vwUfrLxMujuPDXUcwclzQM/YdO9I2D92q/BR+sD8omD92q/BR+snEy6O48NdRzBtcxXJczp68omD93q/BR+sX0iYP3ar93Q+scTLo7l8Ne5zONVWs7dvESU1zOm+kDB+7Vfu6H1g/wAf4L3ar93Q+snEy6O42L3OYZ+sW65o6j6QMD7tV+6ofWB+UDA+7VfuqH1jiJdHcuxe5zG66iZkdNflAwHu1X7qh9YP8fbP92qfc0PrJxEujuNi9znaYc5Ew5iHgiCLcZspA5n1jWFCARD5mKkFy6gCOQbi3CAOnyIn1ChTZQNkvuEkrbyxcyO5AVZuRHcfL2EsUAjJrcemFZOPWeaw1LeaGt0++O5c0bmlu2S2vkzaOimOanle5nQcThfP4OtR4yhNR7Ws0H8VvA5PhK2WaZ1Xovisy7Yp+D/qcrTy22r6nQ1EcwZxVwHRkulOD8zi69Pgqja/ln68fwkjFtn0aeVk4j8mTvBYBHv5IoDqhZsObrA5MgEkJcuFcUAU2I4luUQFK2DMM0JlIBtOJXJByiyIUjkVsLRF/egB6oyHTKcoyRTyWoeEUVpjR7SkGaDGIO0GYAuauBxsJGQZSKBkiJC3CmAMNcRBuANclxbkbAGaBlAiMAa4vHkEVoA9WfS/E6H0LxitCSd1ukuV1/fgcwqJ2dm1/fEyfRXbPmq2V3Slp38GfP6qh0zyuXNHaotVsMPmbP5V8Flr0qq3VKeV/wA1N/Ka8DRzpHTOosRgIy3ypSjNWWuRpxkmuq6f/U5vJ8jsaW1WVpo5d9bhNpgDYXMRJGwYQpDMVRsCTAFa32FHzK3WV5iFJJiNjWJlAFsgWC0RohRGVyHkxbAFbQtiywMpCnqS5gSCkR3uU8ht1CNDkylILmDmDKItgC2Mg3KUMygtJcRVAqYA9yOVwKSJmADclyABBkGwtyXKBmgoS4UQpJMor090lZNcS8DWhhvq8SDXqZabNksm2dFNs3j5ub7LmB23hPNVpRXsv1o9j4dzuu4xuHrOE091jYtutVaNKtx9iXerr8mcjRt1X7Xyl5fc6OpSsq3eqMAK2M0K0d05I0Zad4LkUSAEBKJLAkyFBcAQSYARGJKYkqjZCjSFsBD2AAkBgbFzAHqGi79QriyIHkdgAR3PQCFIWJLgDWJYCGzAC5QKI5GCC5SWGQyBStXGUg2BYAiYbiuAHFgDp6jFF2OpAD3JcS5LgF+FwXnqkKaai5yUE37KlJ2jfqu1qZbZdCcXVwlaLjPVKMuFSOsf01W9MwkZNNNPVNNPk1qmdO6Z4F4inhsbQj+0lGDlZpXjKOeOa74arv6jm66rDVkeZu6WznCXI5lJ67rBydnibX0n6PrzCxMFape+Ipxd1BS/1Fy9bfbT1kahmN6qxWQUkak47ZNBdxbglMXOZDyWNiORW2yKJChchHcfKFoAqsHKPYDQAiRGFoDZCgbFcRrgcgC9VXx1I6giRLFPJYqofOFaiFRALFNEciuwcpQWpkK0iNMELlHQDiIpMjbAGbDmEUWRQKCxMGYrcGSxAWqRG+sqJpzBSxsl0JnjxZS68UAXuK5lcil1+RTUlJ7gD0TxCW86z5OdtQrYBUpXbpTnT1V9L54de6du44rOi+JvvkkqNVa1HX14KouV6byy72pr4TBdHMTJDmb/AISnTgoyptVKVTN5xPWMozsqilpfRJq2/gcy6Z7Algq+W+ajVTnQne+anf2Zf7o3SfPR8dOl7G2jh6c6uElJQqU5zrKM2lnhXm6rnT5pSnOLW9ZeTRh/K1iaM8Lh1CUXKNV2StdQdN59FwuoGppoOqbS5SL4SSbRy5FiKoRLoyOiYwMFh7oRooG3cQZxWxHEgLHIVsRorbJkpa2JKRXmCiFJmFch1EOQA9IYhIU8kiMQhSEJEhChjIaW4hABB+BCAhEEhCgqqFZCEZUUsiCQhSipvJEhCgviXwCQ9EJLcbV5Mf8APQ/kq/8AoQhjs+VnqHNGP8sn/kIf8NL/AOlYwHHuRCGOvkv0PcvUZDSIQzGMrZGQh5AjCAgKBlUgEAAMgEIUtREEhA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992" name="AutoShape 8" descr="data:image/jpeg;base64,/9j/4AAQSkZJRgABAQAAAQABAAD/2wCEAAkGBhQSEBUQEhQSFRUUFBQUFBQXFBUUFBQQFxUVFRgQFBQYGyYeFxojHRUUHy8gIycpLCwsFR4xNTAqNSYrLCkBCQoKDgwOGA8PFykeHyQsLC8sKSwpKSwpKSwpKSwsLCksLCkpKSwpLCwpKSksLCkpLCkpKSwsLCwpLCksLCksKf/AABEIAKQBGAMBIgACEQEDEQH/xAAcAAEAAQUBAQAAAAAAAAAAAAAAAQIEBQYHAwj/xABCEAABAwEEBwQGCAUDBQAAAAABAAIRAwQSITEFBkFRYXGREyKBoQcUMlKx0RZCVGJyksHwIzNDU+E0gvEVRHODov/EABkBAQADAQEAAAAAAAAAAAAAAAABAwQCBf/EACYRAAICAQMEAQUBAAAAAAAAAAABAgMRBBIhEzFBUSIUMlJhcRX/2gAMAwEAAhEDEQA/AOPQoUyoVZnCkKEQlhEUoQQnVFMoCFIUIgJKiFKfNAJ5ICkckCAJ8klPkhIQlJRSQCFCqR1M7lB0QpKISgIIUfJVFUkKQIQqSoKgAIgRCAiIgQUwgckoSQiJKAgohUICpERDkIiISFKhEIClQkoAhREBKQkoPFAECQh8EAKghJTrsQEqSOSh+HjlyS9OMJk62szGrOrde3VTRs9O8cL7ibtNjd73nBvLM7iuyaJ9BdK4PWaxe6MqTGsaDwLgSecDktAs+tlSx2az2WwtDSbj61chr79V4a4w04RBiTugK60trtpGo0MNeoGZHs2MpCDslsEriU4I1Rrky29IXo6FkrD1apTqNfM0w9gq03Aey5l7vTvHRaE9pBIIggwREEEZgrM2+mQ4vF83Yc52JkEgYk81j9KWwVaheARIAJ2kgRePFRGW7+Fd1aj/AEtVBUqCrCkIiIQERFIQREUEhTCNaSYAJO4Zk7grtmjnR3yG8Di7L3RiPGEyFyWaghZinoyjdh76wdOYY0tDcO8QXAjNeWktBOpsFVrm1KRdd7Rs91+xlRh71N2Bzz2Ke4MYAiFEwCURRKg5JRJSEJCkKEQgEqZ5qJUSgKo5oUn4ohIBSVCeOxCBCKVBQnBMoI4qFJ8c0GDzrZK90LZHVppMpvqOcDF36hj23bIHGF6aN0T2xlxusBgu2k+6FvOitBOs9N1aw12XgBeaC8Et+8Dg4cFw7IRayzVXVKayjAWTR1WgWUa7C1wAe2c7mz9Qs7Ud3InBxAMbs1kNZ7QLZZ21rty02fvVWD69EwKj6Z+sAQ10ZiTgrfU/Q7rZXFAPuAzL4mCATAEwclnvh81t5N9EsQxLwWGsgNGwu2tqubQYSB3iAKj6jSAJAEDmVoS71rr6Mu3NDtbW9rKbTTaRTp3QXEH2REEwOi5TrjqHX0e4F8VKLjDK7B3CfdcPqO4HPYrasR+L7mLUJze9co1tCkqFeZAhSEUAIii8hBteompH/UH1L9QUqdIC+6Lzi503WtBgbDMq6159GNXR4bVY/t6Lp74YWll0T/EEkAHfwWP1M1xNhc8FpcypdJDTDmvbk8TnmZWy6e9Ita32d9lpNLGQXEz/ABKlwXnUu7gBdnjgvOb1S1WMfAtjjaatWqUpo0qVJ1MsZedUcZrVKrm94kiAGi64NaAMsVeUbGBw4zsO92eG2M5C8LTTDqLLQwAuYQ4kYwQRex/EGOkDKsVsNmuuYHACCJHAETiNwkjjxur0BgxDrMIyw3fERvILhzcM4U6MrilXAqQ6lWHY2hhyewm6XYfWBLKjTsO5X1pswGIw+I4+BIk8RyWMfQvvbTGBc5ojDukHMn8F4f8AqRESNbt9lNKrUpEyab3sPNri2fKfFQvXTNqFS0VaoyfVe4fhLiQeiLsrLRQQkouSApVKqCHREqQkKEIJUeKklPHagCRwREIEIeexQpQlApCFIQklbRqhqU61NfaapLLNSDi9w9qqWguNKn0xdjHHJXWo/o/dayK9YOZZgTBGDqxGbWHY3e7wGMx1wUWMoii1rWsDS0U2iAGe7CuhBfdLsSkcjq1ARF0NGxrRDWt2NA3efErxo1Swy0kH9NxWx2zVao0ns7lRkwLxuPA2B0iDz8lZnVu0OPsU2jeX3vIBeTYpOTPXrlCMcGx6q6w0agFO0UaYI9mq3u1BhBM55EjkVsGqurlGzVn16bzUGdBsXRTz7pO0QQBhkuZWvV20MJIa5wG1ku6gYhUWLT1eiYbUcIzBP6FcJyi8ou2wkn+zdPSLp+u0tpX6he9t66DdYA12fZ7cxBx5qw0Nrq11A2W2s7Sm8XX3sQW/EHjsWCtmuDa7RTtdFlW7Nx0lr2/heDIyylX1grWCs264VKLsId2hd1vTPVLJN/LyRXFJbfB52z0UMrMNXR9oDgMeyqkBwG4VBh1A5rTrXqhbKbrrrPVnZdb2gPEFkgrqmg9EVqBL7LVoWljs2OddcR1I81ibdom2esTSs1dl93daHXwCcbodMRmeW1WQvn27lM9JW+exy2vZ3Mdde1zXe64FrucESvMhdX0rVtTad222QPZN2atKReH1WvBwOB2rL2bVPRlKwCvWsYdUe1ji3tKoh7z3abCXS0QtVdjlnKwY7NNj7Xk4ioXQK2o1lr1Llmq1aL6kGk2uA6iXOdhSFVveHAkHLFa52LLK2S3tKxMNLi3s6DmyKgqU9tZrsge7EOg4BWKSkUSplHueNl0YxlPtrReAI/h0hAe87z7rfNZDRlEMoUa9OYvEOxm7WY6SyAcixzCJzE5wsVZ7ZSzrtqVXY/1SwY4we7JM8VWzSVJtQljKjKZAlgfeN/YZdnGOOBXb7FceHhmds91tSrRP8t4vsMTFNzT4YNkxl/AC9NBVS2/QdgabjGRiCZGGJg4xH9TgrejbLI8CoK7qVSje7NtSleNRuDm0u0bgBeLm4jJ2SthpSzm9aO0qtq3XMbRDJDgRANSre2gNncRxXBcZ60Vw0EEwQHCMyCGg3TuIvHMiZGGC1G3aYxLWAZEScSAc2g5DI5b3b1bWzSr6gLTAbh3W4DAECd8Y9VZKSuTTJUIik5JUKZUKDkKoKlTCAQkKVEoCeiIPBAh0ESfgkIchJSEQkLoHo29HgtRba7S0+rBzgxgdBr1GxLSdjAc9+Q3jGejvUr1+vL3hlGkQXzgap9rsGHISBiTkCu62qk1lBtKk2m262OzZgxo91vEb9sq2Ec9ztLyY7SmlRhTpBrQwBoa0ANYwZBoH/Cw9IvJJGW0k58t5Xs6xkuw9kYne3goqMPADkq7W5fw0wwj1pgbZ/fFV1SNixNa0EGB5Aqmztq1HXQeJOxoGbnHIAZnksTnjiKLtifdmRYYMgTj5rUPSXpikKYaAx1oe4EOwLqdNuZJ44ATxWn6z6xvq2h/ZVanYtJbThxaHNGHaEA/WMnkQteJkycZznbzV8YPyZpXY4iXjNIY4geH+VfU7eza7qCsLClHUmI6icf2Z9mk2sMtqEfhmeoW2aia/Cjag6tWF1tN93tCYvG6PaOWErmamVEaVF5OpaqUljHB2zXT0iGo9jbM4Bop3i5ha5pqPMg7jAHUrXRr1UHZ9oGVrpBcC2A9km9Te0y15GDg8YiSFzehXLHBzTBBBHhlI2r1tGkHvJLiMTJgBonkFEqm5ZLK9Soxxg2etrm9loNdj++HOiWhwDST3Yi70WA03pk2mr2zmU2OIAcGNugkfXPErHIrIwUTNZdKfDKpUEqEXZSiQihEJCIkoBKKCiAlEQoRgkBAoDlKAlQQh8UAQCFIUQp6ISAeOxEn4KAgJRFsWrGjyxwtTu7dJ7LAEl/8Aca04Q3edqhyS7nUIObwjqno81bdZrEy826996o8Ha95ET+Foa3Da4rPGoQSx3dJyJxE8lrOivSRUwbaWtqNwF5oDHgbO6O6fABbO60069PtGG+w7QJIPuuGw8FcrISj8XyXOuUHyW1auGnFrgdpbjPHivAlr8GlruAddd+U/oqLQHAQHh7dzu9HLJw6rVdI6HqVnkFxYycw83rvuBt3A8SYVLnz3wdbX4Njr2ENF4gtaMS58NaBtN4BYfR2tdCsKtKqxnq7h2Yb3mvqTBLy4EFo3AY79y1bWGo1h9VpklogOxkXgPYmcYnE8liqlmuwb074WW2xdo8GymHmSNpq+jOyVzFltFWm7YKgFVh4XmwR5rUNY9RbVYu9Vp3qeytTN+n4mJb/uAWSs2mKlF4cx7iMMD8Fvmh/SA1wFOoBBwcCJkHYQcCOaojfZB/LlHc9LXZ9vBxJF1bSvo1s1rL32CoKVSJ7F38okj2W/WZ5hcqrUy1xY4EOaS1zTm1wJBaeMgrdCyM1lHl20yqeGUlJRQrCoIiIAiIgCIiAIigoCSoREAhERAShKhEBIRQCplASkKEQEp0UQiAmVMqFeaN0Y6s+6MGj23xg0fPcEfCyEnLhFxoPRXavvPB7NntfeOymOe07AtpfidwAwAwAHugbld6O0awU8MGMHdG1x2uPErGWuvPDHyWGy7c+D2aaOnFZPC12vcvTQusdazVRUpmRlUpmbtVu4jYdxCxlqqgbeZWJr20nBsgb8iVNcZN5RXdbGPDOsae17s7G0XQ8ms0vugd6m3Il7ecjDdKsrRrnQbTJpVGvqOHdiQW/ecDlG5csfUJxJJwjHH4qIWmVSk855MPWa8GyVnFxknPbtzlQ3Ba8yqRkSORK9BbX+8VS6X7NC1a9Gfa5Vsete9fqe8fJerdKviDB8j5Ll0SO46uGTpuqukpdgGNe2CHDCeBWuelnQppW0WgCGWlgqYZCsABU64O8SrfV6o6pUZdMFxEbfCF0bTegTbtHVLMf9RQ/iUdnfA9j/AHCR4qip9OzD8mi9dWrKOFIpI8OG7goleoeL2CKYUKAJSVBRATKhEQBERAERFICKJUqAERF0ApvKEUAmUUKWyTG/CMzO4BAFkNE6Ar2l12hTc/e7BrBzee6Oqz+g9SDhVtYLRmKM953/AJI9gcM1tFbTraTbrbrQBDWNEAcICyW6hR4hyzfTo3LmfCNfoejR7CDaK1NrZ7zacvdyvEBo54rN2SwWe6abXMYxmIYDifvFx9p3Fa/btZHunHDZw+awlo0kXGSTO8mVTmyxcmxKqnsjYtIWumzuU3Exny2NWCtuk4HHd81jattOzqrZxlXQ0/lmS7V54iV1axdiVQoRasejA3nlkqERSQEREAREUAzGr1tNN4IOLSHt65LvFDSDazKVtpGDAbUHHDPiCvnSzV7jg7dmN4K6TqNrIGE0iQadUdH7+awaqDTyj1NHYmtr7mA9KOghZ7eajBFO0t7dgjAPJiowcnY+K08rsPpK0f2+jRWGLrLUmYx7F8Nd53D4Lj61UT3wTMepr2WMgKSoCkq4zkQiIpAREUMBERSAoRSgIREQGf8AoLbf7FToPmqfoTbP7FTou6igPeB/fEql7QDGBy67l4y1tr8I1dGJw46kWyP5FToPmr/Svo2tVIU3Mb2jXNxIAaWVYBdTcCdkiCMHBd1o6svcO/dZhMEFzuRAyV3WdSs1EkMFRwaTvPaAYNmO7gTBW2mV0l8kkcuEfB85t1Etk96kWA5ufDWgbyZWbsFio2HvNIq1o/mEQ1hOYpt/U4rcNc7dUfX9UpNc4vYx4kmGscA+8524SRjnCtrJqZQAHbNfWeRibzmNHBrW7OZWe29riTx/DXCFda3d2aXbtOPqGQSeOSsqNhrVp7NlSpGdxpIHM5LqFHVizNPdsrDuvF7/ACJhZelIEdmABkAIaOQGXgs3XUftR1K1yOMP1Sth/wC3q9FR9CLYf6FXxAH6rttx5+o2I81ULMfdb1K6WtsXaKMsobnyziP0Gtv2ep5fNR9Brb9nqdB813D1eM480NHDP97119bb6Rx0V7OIO1EtoE+r1PL5qPoNbfs9ToPmu4BjR/yFTDc4/wDr5J9db6Q6SOJDUW2/Z6vQfNDqJbfs9ToPmu1h7QcB5lHWhvu/qn19npDpI4n9B7b/AGKnQfNVHUa2Af6ep0HzXaTaB7v76KBU3M8zPwXP18/SHSRxX6EWw5Wep0HzUHUe2fZ6nQfNdqvH3fM5coVbQ45N84/RPr7PQ6SOJDUm2fZ6vRXujtV7bSdJs9a7t7uR3hdgFFx+qBv73lkq6dnJ3eDj8lL1lkljaiYw2vKZqupOmWVhUsFoMtr03Mx2giI5jPwXPLXqNbKb3MNCobjnNvAYOAMXhwOB8VuuktW6otzLRZ2h1N7w8uBF2m8OhxduaYnDKSM11Gx6Hp1muJIcS1on2XXwSZadggxiDMLXWrI8RRfc4TSZ86fQu2/ZqvQfNSNSrb9mq9B819At0JSLnU+/TqAYCpAD/wAJGY5LHVQ1jixwggwRenHmqrNVdDukZumjh/0Ktv2ap0HzVFXU+2N9qz1B4D5ruD67Nxx4/qodaW7L3gRkqf8AQs9InpI4ZT1XtTsrPV/KV6HU+2fZqv5V2z1sRk7Lf5KBaB7pHjgn+jP0h00cS+iNs+zVvylT9EbZ9nrflXbRX4HfHggLswHdU/0Z/ih0kcS+iNs+zVvyp9ELZ9mrfkK7eaZ3HPgPipFmnGI8VP18/wASOkvZw76IWyf9NW/KUXcvVQdrhyz6on18/wAUOkvZ69g2c3cohe1hr0qVopl5JhwkHIE4B3VegJJyPW6sba9B03mXU6u3Kq/DlBwyXEEovJraybxpircpiqHRdxOMX2HNt6M8ZHFaRbLS+0Fwa9zabsJJi+Pw/qcBjmvatYW1WCnUDnsEkNLnGMu7g5UN0HRaZDGjfJd07xWm3UOaxHg4jXg9bLTY1pxLjmScXGPDJVG1DO6cOv8AlUP0PSJxY12e3bvH+UGr1LZRZMYYDzlZGm+53gpraUa32u7uvOa2eqsvpPRx/iM/MD8FeN1es4MGhTJxgFreoXq7Vmm44UKMfhbmAFO32RhmLdrVQ2VmdCOi8n600f7w6Ox4YBZh2p9Gf5VDxAHlK836n0MYo03EY90GOQKdNfs5wzEv1os8fzSeF12HkqBrJZ8+1gn7rvks1U1KoZ9gzfuEdVUNCMaMKeURh5CMFDrj+xtZimaes8T2u/6ro63VU3Ttl21x4g/JZZmjRE3XDjPnC8zYKZwOPifmo2R9E7WY8aesf95p4i9gOi9RpqznKo3zgjDLBXDdFUhsnE5lxOO2JRuh6Q/pifxHrmo2x9E7WRTt9N3sPpyTAxPwhUHSbG4OqNnxEY7lW/QtE/0mRJ+schuxyUU9D0RENjHCHvw27HQQmENpS/S7BA7Vg/3BQdLMx/isgZ4q6bYWjCZw2ufnxM4KkWFk3jIOA9qoZ8Mk2jaW/wD1IHJ4x+9OPDBede3C45we3uic8MjmInor91kYcO8cdjiP1VdPR7QO6MPxO80UXnI2mmi2PptNWmy8IvOZTcHNcIxIbDXNP3gOav8AQet7nvmk2rTgSb1N4z4xd8ZWy+o4Y4n8bsPGVSaOG2M/bec9ueC2vVecFaqx5MrZ9L0rRTDLSxp+9Iw4zsPIqy0hoeiBeoVQ7ESwuBcZ2hwVrcgf5OA3Yqlhg43YnDI/HJV2XxsjhxJUMHn6ly6Er0FljnsE7FUa4GMcs8uA6rzFecgYw4Sse2J1gn1YRkDO84T0xVRpgbMsD/nBefbzlhuxJ80vzkSOJOEb8048DB7CcwPJQ+pwA54Yq1M7yd+PQhUdmcxv54rlyGC7v4Egtz2D5rzqWnHPdsXiLO6duGzD9DgvQWM/uMQoy2QQ+uOaL0bZDtI2EctyKMSGDYxZmkYjPFXFKytiAIGGXjiiLeiwtnUADAwzVTLM07PMoiMHm6kB0XmRly3D5Ii5YKKtrdv3K3p2pxJkzgd/HBETIKA7uOcMDw+OKqOYBJPieG5EUA9Pq8v3BSpREjMgg4HJEUgrNICBw3Cc88lS6iJ5TsHLciLlgirQAMcM9uxSLO2RgMv2ERAPUm5xnJOJxUUaLZi63Zsj6soiAmpY2CYaNi8ez7kjCNgiPFEUMFZbjt2bTwXhVrRDYESc54oi5B5GsYB38AqWuJxJ3/HJERgoc8zBxzXmwAnIfvYiKoFbWCFJog78xu6Iigg9WWcQDLsdk4YBSbO0H54qEQFdKkMo2lUPZhPE/BQisXYgNZOOIzy+CqDIyJxB/eKIuEQT6uDEzjyREU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994" name="AutoShape 10" descr="data:image/jpeg;base64,/9j/4AAQSkZJRgABAQAAAQABAAD/2wCEAAkGBhQSEBUQEhQSFRUUFBQUFBQXFBUUFBQQFxUVFRgQFBQYGyYeFxojHRUUHy8gIycpLCwsFR4xNTAqNSYrLCkBCQoKDgwOGA8PFykeHyQsLC8sKSwpKSwpKSwpKSwsLCksLCkpKSwpLCwpKSksLCkpLCkpKSwsLCwpLCksLCksKf/AABEIAKQBGAMBIgACEQEDEQH/xAAcAAEAAQUBAQAAAAAAAAAAAAAAAQIEBQYHAwj/xABCEAABAwEEBwQGCAUDBQAAAAABAAIRAwQSITEFBkFRYXGREyKBoQcUMlKx0RZCVGJyksHwIzNDU+E0gvEVRHODov/EABkBAQADAQEAAAAAAAAAAAAAAAABAwQCBf/EACYRAAICAQMEAQUBAAAAAAAAAAABAgMRBBIhEzFBUSIUMlJhcRX/2gAMAwEAAhEDEQA/AOPQoUyoVZnCkKEQlhEUoQQnVFMoCFIUIgJKiFKfNAJ5ICkckCAJ8klPkhIQlJRSQCFCqR1M7lB0QpKISgIIUfJVFUkKQIQqSoKgAIgRCAiIgQUwgckoSQiJKAgohUICpERDkIiISFKhEIClQkoAhREBKQkoPFAECQh8EAKghJTrsQEqSOSh+HjlyS9OMJk62szGrOrde3VTRs9O8cL7ibtNjd73nBvLM7iuyaJ9BdK4PWaxe6MqTGsaDwLgSecDktAs+tlSx2az2WwtDSbj61chr79V4a4w04RBiTugK60trtpGo0MNeoGZHs2MpCDslsEriU4I1Rrky29IXo6FkrD1apTqNfM0w9gq03Aey5l7vTvHRaE9pBIIggwREEEZgrM2+mQ4vF83Yc52JkEgYk81j9KWwVaheARIAJ2kgRePFRGW7+Fd1aj/AEtVBUqCrCkIiIQERFIQREUEhTCNaSYAJO4Zk7grtmjnR3yG8Di7L3RiPGEyFyWaghZinoyjdh76wdOYY0tDcO8QXAjNeWktBOpsFVrm1KRdd7Rs91+xlRh71N2Bzz2Ke4MYAiFEwCURRKg5JRJSEJCkKEQgEqZ5qJUSgKo5oUn4ohIBSVCeOxCBCKVBQnBMoI4qFJ8c0GDzrZK90LZHVppMpvqOcDF36hj23bIHGF6aN0T2xlxusBgu2k+6FvOitBOs9N1aw12XgBeaC8Et+8Dg4cFw7IRayzVXVKayjAWTR1WgWUa7C1wAe2c7mz9Qs7Ud3InBxAMbs1kNZ7QLZZ21rty02fvVWD69EwKj6Z+sAQ10ZiTgrfU/Q7rZXFAPuAzL4mCATAEwclnvh81t5N9EsQxLwWGsgNGwu2tqubQYSB3iAKj6jSAJAEDmVoS71rr6Mu3NDtbW9rKbTTaRTp3QXEH2REEwOi5TrjqHX0e4F8VKLjDK7B3CfdcPqO4HPYrasR+L7mLUJze9co1tCkqFeZAhSEUAIii8hBteompH/UH1L9QUqdIC+6Lzi503WtBgbDMq6159GNXR4bVY/t6Lp74YWll0T/EEkAHfwWP1M1xNhc8FpcypdJDTDmvbk8TnmZWy6e9Ita32d9lpNLGQXEz/ABKlwXnUu7gBdnjgvOb1S1WMfAtjjaatWqUpo0qVJ1MsZedUcZrVKrm94kiAGi64NaAMsVeUbGBw4zsO92eG2M5C8LTTDqLLQwAuYQ4kYwQRex/EGOkDKsVsNmuuYHACCJHAETiNwkjjxur0BgxDrMIyw3fERvILhzcM4U6MrilXAqQ6lWHY2hhyewm6XYfWBLKjTsO5X1pswGIw+I4+BIk8RyWMfQvvbTGBc5ojDukHMn8F4f8AqRESNbt9lNKrUpEyab3sPNri2fKfFQvXTNqFS0VaoyfVe4fhLiQeiLsrLRQQkouSApVKqCHREqQkKEIJUeKklPHagCRwREIEIeexQpQlApCFIQklbRqhqU61NfaapLLNSDi9w9qqWguNKn0xdjHHJXWo/o/dayK9YOZZgTBGDqxGbWHY3e7wGMx1wUWMoii1rWsDS0U2iAGe7CuhBfdLsSkcjq1ARF0NGxrRDWt2NA3efErxo1Swy0kH9NxWx2zVao0ns7lRkwLxuPA2B0iDz8lZnVu0OPsU2jeX3vIBeTYpOTPXrlCMcGx6q6w0agFO0UaYI9mq3u1BhBM55EjkVsGqurlGzVn16bzUGdBsXRTz7pO0QQBhkuZWvV20MJIa5wG1ku6gYhUWLT1eiYbUcIzBP6FcJyi8ou2wkn+zdPSLp+u0tpX6he9t66DdYA12fZ7cxBx5qw0Nrq11A2W2s7Sm8XX3sQW/EHjsWCtmuDa7RTtdFlW7Nx0lr2/heDIyylX1grWCs264VKLsId2hd1vTPVLJN/LyRXFJbfB52z0UMrMNXR9oDgMeyqkBwG4VBh1A5rTrXqhbKbrrrPVnZdb2gPEFkgrqmg9EVqBL7LVoWljs2OddcR1I81ibdom2esTSs1dl93daHXwCcbodMRmeW1WQvn27lM9JW+exy2vZ3Mdde1zXe64FrucESvMhdX0rVtTad222QPZN2atKReH1WvBwOB2rL2bVPRlKwCvWsYdUe1ji3tKoh7z3abCXS0QtVdjlnKwY7NNj7Xk4ioXQK2o1lr1Llmq1aL6kGk2uA6iXOdhSFVveHAkHLFa52LLK2S3tKxMNLi3s6DmyKgqU9tZrsge7EOg4BWKSkUSplHueNl0YxlPtrReAI/h0hAe87z7rfNZDRlEMoUa9OYvEOxm7WY6SyAcixzCJzE5wsVZ7ZSzrtqVXY/1SwY4we7JM8VWzSVJtQljKjKZAlgfeN/YZdnGOOBXb7FceHhmds91tSrRP8t4vsMTFNzT4YNkxl/AC9NBVS2/QdgabjGRiCZGGJg4xH9TgrejbLI8CoK7qVSje7NtSleNRuDm0u0bgBeLm4jJ2SthpSzm9aO0qtq3XMbRDJDgRANSre2gNncRxXBcZ60Vw0EEwQHCMyCGg3TuIvHMiZGGC1G3aYxLWAZEScSAc2g5DI5b3b1bWzSr6gLTAbh3W4DAECd8Y9VZKSuTTJUIik5JUKZUKDkKoKlTCAQkKVEoCeiIPBAh0ESfgkIchJSEQkLoHo29HgtRba7S0+rBzgxgdBr1GxLSdjAc9+Q3jGejvUr1+vL3hlGkQXzgap9rsGHISBiTkCu62qk1lBtKk2m262OzZgxo91vEb9sq2Ec9ztLyY7SmlRhTpBrQwBoa0ANYwZBoH/Cw9IvJJGW0k58t5Xs6xkuw9kYne3goqMPADkq7W5fw0wwj1pgbZ/fFV1SNixNa0EGB5Aqmztq1HXQeJOxoGbnHIAZnksTnjiKLtifdmRYYMgTj5rUPSXpikKYaAx1oe4EOwLqdNuZJ44ATxWn6z6xvq2h/ZVanYtJbThxaHNGHaEA/WMnkQteJkycZznbzV8YPyZpXY4iXjNIY4geH+VfU7eza7qCsLClHUmI6icf2Z9mk2sMtqEfhmeoW2aia/Cjag6tWF1tN93tCYvG6PaOWErmamVEaVF5OpaqUljHB2zXT0iGo9jbM4Bop3i5ha5pqPMg7jAHUrXRr1UHZ9oGVrpBcC2A9km9Te0y15GDg8YiSFzehXLHBzTBBBHhlI2r1tGkHvJLiMTJgBonkFEqm5ZLK9Soxxg2etrm9loNdj++HOiWhwDST3Yi70WA03pk2mr2zmU2OIAcGNugkfXPErHIrIwUTNZdKfDKpUEqEXZSiQihEJCIkoBKKCiAlEQoRgkBAoDlKAlQQh8UAQCFIUQp6ISAeOxEn4KAgJRFsWrGjyxwtTu7dJ7LAEl/8Aca04Q3edqhyS7nUIObwjqno81bdZrEy826996o8Ha95ET+Foa3Da4rPGoQSx3dJyJxE8lrOivSRUwbaWtqNwF5oDHgbO6O6fABbO60069PtGG+w7QJIPuuGw8FcrISj8XyXOuUHyW1auGnFrgdpbjPHivAlr8GlruAddd+U/oqLQHAQHh7dzu9HLJw6rVdI6HqVnkFxYycw83rvuBt3A8SYVLnz3wdbX4Njr2ENF4gtaMS58NaBtN4BYfR2tdCsKtKqxnq7h2Yb3mvqTBLy4EFo3AY79y1bWGo1h9VpklogOxkXgPYmcYnE8liqlmuwb074WW2xdo8GymHmSNpq+jOyVzFltFWm7YKgFVh4XmwR5rUNY9RbVYu9Vp3qeytTN+n4mJb/uAWSs2mKlF4cx7iMMD8Fvmh/SA1wFOoBBwcCJkHYQcCOaojfZB/LlHc9LXZ9vBxJF1bSvo1s1rL32CoKVSJ7F38okj2W/WZ5hcqrUy1xY4EOaS1zTm1wJBaeMgrdCyM1lHl20yqeGUlJRQrCoIiIAiIgCIiAIigoCSoREAhERAShKhEBIRQCplASkKEQEp0UQiAmVMqFeaN0Y6s+6MGj23xg0fPcEfCyEnLhFxoPRXavvPB7NntfeOymOe07AtpfidwAwAwAHugbld6O0awU8MGMHdG1x2uPErGWuvPDHyWGy7c+D2aaOnFZPC12vcvTQusdazVRUpmRlUpmbtVu4jYdxCxlqqgbeZWJr20nBsgb8iVNcZN5RXdbGPDOsae17s7G0XQ8ms0vugd6m3Il7ecjDdKsrRrnQbTJpVGvqOHdiQW/ecDlG5csfUJxJJwjHH4qIWmVSk855MPWa8GyVnFxknPbtzlQ3Ba8yqRkSORK9BbX+8VS6X7NC1a9Gfa5Vsete9fqe8fJerdKviDB8j5Ll0SO46uGTpuqukpdgGNe2CHDCeBWuelnQppW0WgCGWlgqYZCsABU64O8SrfV6o6pUZdMFxEbfCF0bTegTbtHVLMf9RQ/iUdnfA9j/AHCR4qip9OzD8mi9dWrKOFIpI8OG7goleoeL2CKYUKAJSVBRATKhEQBERAERFICKJUqAERF0ApvKEUAmUUKWyTG/CMzO4BAFkNE6Ar2l12hTc/e7BrBzee6Oqz+g9SDhVtYLRmKM953/AJI9gcM1tFbTraTbrbrQBDWNEAcICyW6hR4hyzfTo3LmfCNfoejR7CDaK1NrZ7zacvdyvEBo54rN2SwWe6abXMYxmIYDifvFx9p3Fa/btZHunHDZw+awlo0kXGSTO8mVTmyxcmxKqnsjYtIWumzuU3Exny2NWCtuk4HHd81jattOzqrZxlXQ0/lmS7V54iV1axdiVQoRasejA3nlkqERSQEREAREUAzGr1tNN4IOLSHt65LvFDSDazKVtpGDAbUHHDPiCvnSzV7jg7dmN4K6TqNrIGE0iQadUdH7+awaqDTyj1NHYmtr7mA9KOghZ7eajBFO0t7dgjAPJiowcnY+K08rsPpK0f2+jRWGLrLUmYx7F8Nd53D4Lj61UT3wTMepr2WMgKSoCkq4zkQiIpAREUMBERSAoRSgIREQGf8AoLbf7FToPmqfoTbP7FTou6igPeB/fEql7QDGBy67l4y1tr8I1dGJw46kWyP5FToPmr/Svo2tVIU3Mb2jXNxIAaWVYBdTcCdkiCMHBd1o6svcO/dZhMEFzuRAyV3WdSs1EkMFRwaTvPaAYNmO7gTBW2mV0l8kkcuEfB85t1Etk96kWA5ufDWgbyZWbsFio2HvNIq1o/mEQ1hOYpt/U4rcNc7dUfX9UpNc4vYx4kmGscA+8524SRjnCtrJqZQAHbNfWeRibzmNHBrW7OZWe29riTx/DXCFda3d2aXbtOPqGQSeOSsqNhrVp7NlSpGdxpIHM5LqFHVizNPdsrDuvF7/ACJhZelIEdmABkAIaOQGXgs3XUftR1K1yOMP1Sth/wC3q9FR9CLYf6FXxAH6rttx5+o2I81ULMfdb1K6WtsXaKMsobnyziP0Gtv2ep5fNR9Brb9nqdB813D1eM480NHDP97119bb6Rx0V7OIO1EtoE+r1PL5qPoNbfs9ToPmu4BjR/yFTDc4/wDr5J9db6Q6SOJDUW2/Z6vQfNDqJbfs9ToPmu1h7QcB5lHWhvu/qn19npDpI4n9B7b/AGKnQfNVHUa2Af6ep0HzXaTaB7v76KBU3M8zPwXP18/SHSRxX6EWw5Wep0HzUHUe2fZ6nQfNdqvH3fM5coVbQ45N84/RPr7PQ6SOJDUm2fZ6vRXujtV7bSdJs9a7t7uR3hdgFFx+qBv73lkq6dnJ3eDj8lL1lkljaiYw2vKZqupOmWVhUsFoMtr03Mx2giI5jPwXPLXqNbKb3MNCobjnNvAYOAMXhwOB8VuuktW6otzLRZ2h1N7w8uBF2m8OhxduaYnDKSM11Gx6Hp1muJIcS1on2XXwSZadggxiDMLXWrI8RRfc4TSZ86fQu2/ZqvQfNSNSrb9mq9B819At0JSLnU+/TqAYCpAD/wAJGY5LHVQ1jixwggwRenHmqrNVdDukZumjh/0Ktv2ap0HzVFXU+2N9qz1B4D5ruD67Nxx4/qodaW7L3gRkqf8AQs9InpI4ZT1XtTsrPV/KV6HU+2fZqv5V2z1sRk7Lf5KBaB7pHjgn+jP0h00cS+iNs+zVvylT9EbZ9nrflXbRX4HfHggLswHdU/0Z/ih0kcS+iNs+zVvyp9ELZ9mrfkK7eaZ3HPgPipFmnGI8VP18/wASOkvZw76IWyf9NW/KUXcvVQdrhyz6on18/wAUOkvZ69g2c3cohe1hr0qVopl5JhwkHIE4B3VegJJyPW6sba9B03mXU6u3Kq/DlBwyXEEovJraybxpircpiqHRdxOMX2HNt6M8ZHFaRbLS+0Fwa9zabsJJi+Pw/qcBjmvatYW1WCnUDnsEkNLnGMu7g5UN0HRaZDGjfJd07xWm3UOaxHg4jXg9bLTY1pxLjmScXGPDJVG1DO6cOv8AlUP0PSJxY12e3bvH+UGr1LZRZMYYDzlZGm+53gpraUa32u7uvOa2eqsvpPRx/iM/MD8FeN1es4MGhTJxgFreoXq7Vmm44UKMfhbmAFO32RhmLdrVQ2VmdCOi8n600f7w6Ox4YBZh2p9Gf5VDxAHlK836n0MYo03EY90GOQKdNfs5wzEv1os8fzSeF12HkqBrJZ8+1gn7rvks1U1KoZ9gzfuEdVUNCMaMKeURh5CMFDrj+xtZimaes8T2u/6ro63VU3Ttl21x4g/JZZmjRE3XDjPnC8zYKZwOPifmo2R9E7WY8aesf95p4i9gOi9RpqznKo3zgjDLBXDdFUhsnE5lxOO2JRuh6Q/pifxHrmo2x9E7WRTt9N3sPpyTAxPwhUHSbG4OqNnxEY7lW/QtE/0mRJ+schuxyUU9D0RENjHCHvw27HQQmENpS/S7BA7Vg/3BQdLMx/isgZ4q6bYWjCZw2ufnxM4KkWFk3jIOA9qoZ8Mk2jaW/wD1IHJ4x+9OPDBede3C45we3uic8MjmInor91kYcO8cdjiP1VdPR7QO6MPxO80UXnI2mmi2PptNWmy8IvOZTcHNcIxIbDXNP3gOav8AQet7nvmk2rTgSb1N4z4xd8ZWy+o4Y4n8bsPGVSaOG2M/bec9ueC2vVecFaqx5MrZ9L0rRTDLSxp+9Iw4zsPIqy0hoeiBeoVQ7ESwuBcZ2hwVrcgf5OA3Yqlhg43YnDI/HJV2XxsjhxJUMHn6ly6Er0FljnsE7FUa4GMcs8uA6rzFecgYw4Sse2J1gn1YRkDO84T0xVRpgbMsD/nBefbzlhuxJ80vzkSOJOEb8048DB7CcwPJQ+pwA54Yq1M7yd+PQhUdmcxv54rlyGC7v4Egtz2D5rzqWnHPdsXiLO6duGzD9DgvQWM/uMQoy2QQ+uOaL0bZDtI2EctyKMSGDYxZmkYjPFXFKytiAIGGXjiiLeiwtnUADAwzVTLM07PMoiMHm6kB0XmRly3D5Ii5YKKtrdv3K3p2pxJkzgd/HBETIKA7uOcMDw+OKqOYBJPieG5EUA9Pq8v3BSpREjMgg4HJEUgrNICBw3Cc88lS6iJ5TsHLciLlgirQAMcM9uxSLO2RgMv2ERAPUm5xnJOJxUUaLZi63Zsj6soiAmpY2CYaNi8ez7kjCNgiPFEUMFZbjt2bTwXhVrRDYESc54oi5B5GsYB38AqWuJxJ3/HJERgoc8zBxzXmwAnIfvYiKoFbWCFJog78xu6Iigg9WWcQDLsdk4YBSbO0H54qEQFdKkMo2lUPZhPE/BQisXYgNZOOIzy+CqDIyJxB/eKIuEQT6uDEzjyREU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1996" name="AutoShape 12" descr="data:image/jpeg;base64,/9j/4AAQSkZJRgABAQAAAQABAAD/2wCEAAkGBhISEBQUEhQUFRQUFBYQFBQUFBQUFhQVFBQVFBQUFBUXHCYeFxkjGRQUHy8gIycpLCwsFR8xNTAqNSYsLCkBCQoKDgwOGg8PGikkHCIsKSwsKikpLCwsLCksKSwpLCwqKSwsKSwpLCwsKSwsLCwsKSwqLiwpLCwsLCwsLCwsLP/AABEIALEBHAMBIgACEQEDEQH/xAAcAAABBQEBAQAAAAAAAAAAAAACAQMEBQYABwj/xABGEAACAQIEAwYDAwoEBAYDAAABAgADEQQSITEFQVEGEyJhcYEHMpEUQtEjUmJygpKhscHhM0Oy8BU0hMIkc6Kjs/E1U2P/xAAbAQACAwEBAQAAAAAAAAAAAAABAgADBAUGB//EADMRAAIBAgUBBwMDAwUAAAAAAAABAgMRBBIhMUEFEzJRYYGR8CJxobHB4RTR8RUWIzNC/9oADAMBAAIRAxEAPwDyeLOEWXHMOizp0gBZ06LCAFhI7byS0jNvFLIiiGsACOCELCEIQRDEgoohCIIoEIosUThFAhAcIUSLCAWTuF8PWob1XFKkCA9Q+fJB94yX2S7NPjsUtFTlWxerU5UqY3Y35k2UDqegNvbcB2Yw9CitPhy4apVVgKlWtUVqiqfncEI4DkgWGUL5aWKSfCLqVPNq9jx44bhhACVSW2vm+rNa/wBAOYkTEcAQj/w9Q1SBcjLb6EXufLTYz6Fp9madTDpTxyUcS4Hid6NOzHrbLYHzAHoNpke0PwYwzoxwTHDVNwl2egxvexRiSnqpsOh2lV5LZmt06TWqseINTINiCCNCDpb6wZM4vgMRh8Q1DFIyVUHhzeIOg+/TcABl/lrzuBEl0XdGGpDJKwkSFEjFYM6LEkCJEhRJCAxIUSQIkQxTEgIJEiwTIEG0WJFihOi2k7hPAsRimy4ejUqnY5F0HkzmyrvzM0eL+FmMo0y9d8NS6I1bxk9LBbX94Urks7XMfFmlwvYGvUByVsLcEizVipawvdfDry+okLH9kcXRYhqLNa2tL8qCDexGS5t4Ty5SAsymYaSI28l5rjSQ33ijwHIYgCOLCFhiKIghCEQUQoghQinCEIghCQAs604CONhnJCqAWIzFSdl6t+F7m0EpKKuxoQc3ZGr48amFwQoULjRWxFRTYvUe2bUakC5VRyAvuSZmOE0qqN3lE1KdRDfOuZHB335j6gy57M8NNWsaT1Sz1KbqDqUBADLpoNCoNh03lhgOzmLpVAKjBhe3hW1xY3M5NXNdtM7tBZYqNj0rsF8TaeKUUMUy08UoA1sq1v0kJ0DdV/pNXxTjeHoLmq1UQ2uBfMzW/Npr4m9hefP3GOyWIqsTTYC5tYjT30PK81fZvst9no+M0yx1ORAv1119ZYsRJQ8xXQTkXfbD7Lxfhj4ilbPhhUqU3IyupQHvaTg6rmA1B/RPKeLT0IcPeiuPy1CRiqRvTNgFUAjvBpr+bboDc7AefTZQqqpG6OZiqTg1fkGJCiTQZBIhizpCAxDCMGQIkSKYkhBDEixIAiRIsSQIImv7I9kqT0XxuOYpgqZIAW+fEODYoltcoIIJGt77WMoezvBWxeKo4dTbvXClvzUALVG9QgYjztNJ254yuJxVPC0PBhqBXDUlX5QL5S1hvca+3rFHWmrJnF/iJiGpvRwiDCUEppkp0hlbxlAFZh97KxNhzU7yjxCs7EZ2LE1VDMSzEgpg6TX31qu7fWRsLWDEVCD4q74i3RcNTaqF9+8y+0fw6Mi6DxUwCBrq9Gi1UgnnfE4ilp1HlFsOtQ1KsQdQrPe97Dunqu1/QYfB+/ex6hxHEUlzpUdHRS1lO79yGcW2P5bE0kA/RgNQU/klPhLdwL7gFqeBUjqe7oYpvQmKmIv+UI0Zu/sDtmarj3XzPd08IvowgWgzSNBT4pw3Gf8AhsZRFKtT/ILiqICOSp7tbgCz33sQRrPOuJ8LKF3pN31BWsKyA5bMSEz/AJhNtjzkrhanvc51KJUrXP5yIzISf1wv1mj7L9pUwdZsPVpq9OsMPhqiEAhhkbvA/wCcO9qW9yYW7bixMOkcWWfajAYejjKtPCuWoggrc3yllDNTzfeClrX/AAua1RGFkGIQiCEIStiiEBEEUQgCAigThCAhAPo9JFzscx5LqMvm2mp6AXkdsaVXM1xmN8gFy3TN199B0vrDxWHst2Gi66EfMNgSfDYdCb3lRUq5mLFi5/Wsot6WsPQTDUanLTY6+HpunG73Zd9k+0JXH0WcWTxU9icudSqny8RGvQmeuuHJYqwUgWBOoPUeXKeG/ZWZbswROlje3VU3b3tPYOFmhxHCJUOV1IAZHFwHXQ5lvvcXmWqk2rG2k+CQKT07MzhydCQoUHXyOu8dYm3rAwvBKNEWRVQdEJC365L2gPXJNhrrymae9h2yB2o45STCvT3rODSUcwp0Zj0W1/U+883l92sqhsSw/NCre/6Ib/ulGZ2cNDLTXnqcDF1XOprxoBOtFnGaDKDEtCiSBBMSEYkgQbRDCgmQgkQxYhkCDOvOMGAJs/hoAhxte9mpYTu0Olg1drBvUd3/ABMzeFqeKpU2tTdh5F/yS/Q1Afaa7sxws0KONDkBXp0mudLClUZmJPIWaZl8GwQpoGqVkogbXyg3v5ZqlP6RfFFsouL1Q9h6QKqlzY06VE20t9oqHEM3oKSWP4CSqNfQVGHSuwF9GJqY0+pK0sKv7XnAqPnByG+bvnpi2UFajrg6K68xd7CSMilrA+AtbyNI1Qunl9nwD6/p+cVhQ0aBUZRqyqUBG+dKS4Yf+/iqxv1vE4jVASplsBZkW3R6opJ7dxgm/fipWIAdh4lC1mA3JSm+NcHoO9r0RbykbiqhFWmCDZsvqMOi4dT++lf6mREb0GuE0w2fMDZ2pUDbSyu/eu3kAtB/rKfHVTUdntqzF9ORJzaW8zNBg6dqHO5SrUsOfelMIl/MXrET0Dsn8F6D0lq45nZmGYUVbIFB2zMviJ97SqrWhSV5AgruyPLeB4bBs4qY01VpqVRjTa7WAGVSmUkJlUrmvoSvqJPaXsw+EqAg95h6hJoV1+Wou4Bt8r25c9x5evcQ+FOCpJVNIMKdSmUq03d3FluyuhNyHXW2tvEZ5T2b7Vimn2bEr9owLFb0yShp2YkVadtb2YnKdyBqLSUK0aqvEea4ZQiEJq+OfD+oiGvg2GKw1yb0/FVpC2YLVQak5SpuBz2G8yimaShqwQhCIIQhEFE0nAsNT7vMQuY3OY+I212Hyj6cj7ZwS04DTepVFGn81X8mt+WYgM1uYC5j7SmvFyg0mX4eSjUTauP8M7CV+KOainJSU2z1CxUC+yjmbW0FvO201WC+DuHT567sRtkRUA/fL/yE9DwWAp4bDpRpCyouUefVj1JNyfWQqrAAk8pzu1y6I7vYqWsjL1eyOBw1J6j02qd2jOWqVGJ8KknwrlHLkI5XpFKYRAFK0kPhFrk3zE23J6mFxR2elUJ+U5aXr3lRE/7oyeN0XxQCv9w0LZWs7Ah7h/lsAj6XudbaC51U6c6tCUkm7Xu/C1v7stj2dNPa7sl+5ncXxGpnysWOgYa6EGXXC65AsVsN7/1PlBxuFUPe2moB579JLw9ADmT5E/0nJtqSSfAzjeA0K9d1qUxnOH72m6MVZmVijZraG16Y1Er8V8Mg9NKmExAcVESqqVlyGzqHHjW4JseaiSMXjalDECpTANOjTvUW51WswXTzug18poOzvEUqUiAbinUZFa1hka1RF/ZVwn7E7zhUhhY1raf539MrRinSo1JZWrPX18/OzTR5XxTgGJw3+PRemNPERmTXYCot0J95Anv9HEEaGxU6EWuCOhHOZ7tJ8O8NiFL4cLQq20Ci1Jz0dB8v6y9dQZTDFRfeMdXANawdzyCJJOPwFSjUanVUo6mzKf6dR5yNaaznWtoJBMLLEymQgBiQyp6RMh6SBAiGH3R6Gd3LdDIEaMSO9w3Qzvs7dIAnrGHIuQwurKUYdVYWMynG8My1Q4FxQR6jsRe9d1sp92FJh79JoaOIL6rsI3Ur52C+a5h911BBKnoeh5SmdZOWh1MSs+qMqgKEbHuipCjQBsJh2qOD64iqv1j9bDXHdX+Y9yDbY/ksADp5nEn6y94nwlSoqryIasu+Re87+sWH6tBR0mcYsoJP+Ii6AD/NWlY/tHE8Qv6rGuYrDqVwzd5spIq8tFqVXxbA/wDT4Witv0xKbiZOcK26Iqsf02HeVffvHqS7empZkGiXZNbWymquF8P/AE+DxLejGU2EqitiQWsA9Q1amugW5ep7Bc/0hQs/AulK0jTDHRatFbD/APggaqNOtXEOf2Z7KnaNGRSpuCBPBcfi2c0lsS7IKpVVYk1K5bEWUDUnI9MaX+Xyl7h1rYJlGLqGkL/JfMdGGjra4UjpqQwt1HL6h0+WMSySs17ATynpHartetHCVGuMzKVp3+85GgHXrPF+Gdi8XVX8nRcqtgWYBFGmnicgbSwx/aSq+IL3pMBlRWysFCKxYimh1BN9WuDoNNp3G+PVMWb13uN8i3VL2tc63bSw8RO00YDBrCU8jd3ywuMpa3JvCsFi+HP3q4rC0mGpRsSpzaGwaml83pI/Ee1dLGGtXxWFoL3NJNcOzLUqVHbKufKQLE5rkjwgiwJteqpU6K7In7ohumHYWamuuhsMpPutjNrlfb5+CyMElrr8+56JwP4RYTGYSlXp1sRQaqgbu37uoqEi9vlVja9txtIuN+BeKX/CrUao13zUm8tDmH8ZF4J8RXw6BB4lGwvtc+80uC+MVL/MVl87X/0m/wDCVZ5LgGSL3RisT8M8bTNnoVN7XUBx9UJAHmZruyPw7bDYgVy61QqMvhUjJUNhz30JF/PYTXY7tutNEJspcgANuSdhbn6SGnGqK1Awqm72DrmFjlNwWXk1+Y/O9JnqYlSVkzbRwsYvM9+CbjENpTWzMV6ay6fia1KRPSxB/WubfSef8Q7XU6WOsTYd34jyBBJA9bXM501rodGM00TO2VcU8OKWl6pHT5VIYn6gD3kHgfBw+CLU7GqtXvlGl89OwCHpmS4/bmcxHHWxdZqraD5aa9F5e53P9pYcK4tUwz5k1B0ZDsw/ofOfQaHTJx6eqUe/fM/Bvwfpp6HIji4rEuc+7Zr7eZrBhVr0w66BwG6H0PQ8vaSFwoQaLmPMyqw/F6RYvRcIXOZ6Fa6KW5sjW8LHna4PQEkyNxHj1NyyM5RPvKhBqVeqIQbKD1vcja081/o9d1Ppi0vPdenP3Wj8VrbpPEwiu8vfT+Ptv9yRQqI1HFVqnyVb00tuyIpVberlyPIgyv7F8Q7tzRf5auo02cD+o/iB1jArYrGMq0cI60k0Uuy06YtpcnXMdLWA06SPWR0Yq6tTdTex3HO4PMX5jqJ6bDYGEqFTD1HrK2l+7ZWj93ornOxdd54Tgvpjz431f8G5qVimnKdRxhBlbgcd39HOCLjwuOjDf2O/vIi8TtVyg5rb25HoZ8+rQnRqOnPRp2OlGSlFSXJN7T8ITE089gatMaHmy7lT16j+8xH2NOgnpWENxPNO1+Dq4bEsv+W/5Skf0Tuvqp09LdZuwdZv6H6GLF0V316i/ZE6CAcOnQSkONqdY2cU/Wb8xhyIvTQToIBpJ5SkFaoSACSSQoA3JJsAPMmafiHDaWFwlRav5TEuBZhcCk24RNdba3POJKoo2vyWQo5rtcEFgvlGy6eUoszkgC5J0AFySegA1JkniHA8TQVXrU3pq5spYrcm17FQcym3UCHMKqfJYmsnlANdOolFY9TBsYcxMqPYuCcIApi/SSf+GoDfS8HGrUCDuzI/cVhSLE+Kc+51cq2M92y4g9BTUpMUfKaZZbaowsVIIII9Zm0+J+cJ9owtGoyFW7xL0ncrVSr4iL7sgJ6kdNJe9q8O74Y5955fUwxBtL6M3ZmSrGLZ6Tgu1nA6jBKlDE4dDT7sutQ1AMtGrRWy+Iiy1GAsNSxJ1icZ4l2eo0HOCFerXIZFDmqoCVfBU8TDlTLAevneebdzFFCXZirKvE9O4f8AGxMNQth8DSGIYs1SqdBe7ZLW8TBUyrqRtMbxTtJiMZWatiHLO5zWFwq6AWRfuiyj6SnTDyXQS0ibA1ElKY6sbQR5BCKEIYnAQwISCCEBFAjiLfTrpIQv+BrXri7sxp0xZXa5AbbIp+8bX22t5iTSmQksTrodd7bD0lricQURaVEaKO7UbZVG5J89yfWU9YAta+Y7X/mR/vlPP15qU24qx1YQyxs2XlXjHd4O40JuTyvra4HmdBPPO1boRRIIz1KaPUA+6SNb+ZPKaTtRiQMtFfugFvpZV+lz7iYjiNHxk22sb9b/AP1O50zCRnJSlutfn6mKvWabSLDh1Uix2toB0l1SxQYefMTL0a9pJTFz6FSqqyOTKJoaLKD8hJ8hHTUv/kn3tM7/AMScbORBPE6h3qNHdWIuVm/wfatqdFaZw1LwHMrlrAHqUHzN53EpsdxRqzs5PiJvcbX8h0mYGO6kt+sSYv28yuCpQbklqyydSpNKMnoixfjD0ixRsmYZHG48mXzFz9TA4TxM0G3JVjrrfxHnfzlbiHzDrfTTfyMeKi1uW08p1yhTnVzLvNfpsasNVlFW4R6XwzjAIGssuJ8NpYyj3dTQ/MjjdG5EdR1HMTzbgvESvhJ9D/QzY8N4trYzyTUqUjsQmqkbMwPE+Gvh6rUqgsy/RgdmU81P4jcGRDPV+KcJo4xAlW4IuadRfmS+++6nmD/PWYvH/DvHU9VRaqXsHSpTGnIlXYEemtv4zp0q6mtdzDVoSg9NUTPhtwtXq1K7AEUQFS+wqMDc+oX/AFTQcR7K4bEVBUq1Kxtp3aFFXz1yltfURzs7wtsLh1omzOSXfL+c3K/OwsL+U0GH4Vpc/wC/xmWc5SneBoppRhlkilwmAw+HB7hKdFLWarq1Qkfd7xiWPubCUfHKveI6EpSouCGrVafeMx5MoNiOt7i3KazilFgBkFO686nhVPMaHWYDtA2GDE4qu2IfW1OiQiL06m/mSPSVQzOpdsvnJRjZLT2MXVABIBuASARpcA6Gx2vG4TGBOscg9bXGkUwb7iNf8bb5ZRPxhUIDbWkbFcbpkjLuTac2F5PKuTqSqRjFt8FlxEmtccgJ5tjqfjPrPXOFYYNTJPMaxyr2KwmJp2sA35y6EGehfTskFl35PLx6qpTln24PGO7hCnNX2k+H2Iwl2A7yl+cNwP0h/UTNATDKDi7M6UKkZq8WAEjtNZ1oSCAcdQR5Y0sdWEA4IYgCGJCBCFBEISENxiS2RSdA1NWJH3rgfw1lctQKcx2XxH21ldh+LnIqsT4BlH6o2HttG8TxDMCALA7+2tpxv6Wbq2a0udCVeOS99RmrWLsWbUsbn3kLH0rj+Z8hrJInMt1I9/8Af1npcA7V4rxuvwcup3TOFyIP2mP4+kdgRb+J0/vIATrOxOUoOyFik0SvtU4VmP8AcxqmfIe5MJqbNsAfQGMpyaJZBHEe/nsP7xUxEYag8LD0rnU38gL/ANoqqTvawXGNizwLkn6yaYGFpWQ6WA32v7/hCM5fUbqqk/BEp7CBrS94bxO4F9x/GUJnJUINxORWpKovM006jgz0XB8ULADpv+EsK3Fhl32855/hOLMB1jtXHsRcnKOpnLacdDpdqrXNXU7XCnc5BpzJlPjPilXb5FVZlsdjswyrfLuSd2P4SCTNtHD6Xn7GKdeW0Sy4p2jxFf8AxHNvzVuAfXrKmETAJmyMVFWRnbcndnEwbziYSU7iEBMx+IGUEnlLPgvBe8yvMljqZzam9tpecH7UGjSyzTgcPClK89zN1CU6sF2R6HSc00PkI52d4qlS+U2YGeb4rttUa4Gx0kPhfGXovmB53InX/qoXstjiLptTK3LR8HtHaLjOXDOHF/CffSeH3mh492wNemEB33mdvOdjXFtZTpdOpTpwefdhwljd44kwHTHljixtY4IQDghCAIQMhAxCEAGEJCDoMIRtTHApkAEDFFS2s4Uj0iNTPSPTk4SUlw7geqsUeIp3Nzz1jNRLSU9OwHuP3SReQ6xnpZ2tcpQNz+cY4i33a/rf+saSmTt/OEEtuGv9YkfG36jMkij0y/SPU6Z5k25m+VR9NTGKVCo3yrbzbSO0qevzZ2HT5U/EzZBeXz9ytk/DJoQoIABa3pqSfO30vOMe4fiBRZWPite4vvcEa/WDUS5uosDrbp5Tl9Vw7uqq4VmPTlwMmCYTC0AzhF4maI7k7kn1JM4xVpE7CCxLjZgmS1wDGF/wtobMXOivMEya/DWjDYRukliZkR5Iw9JiNBzhLgus1HZ3Dp3Ou+Y/yEZQchoy10PPajM5mg7K9izim8T2UHUDcyroqLSfgOMVcOb02t5TY6d1fkodRrREjtl2RXB1VCm6sCfQiZWpU1l7x3tHUxFjUIuOkzhNzKJvKrF9JN6sk0nlklEkXlZQWabgxQixgkrwuCTtIrCsJJon4YjbSLU4NaUBKxTHAZcUODXF7Thwc62F4mdFnZsqQYQMPE4YobGNXliZXaw4DJOGwxaQQ2s0/B6Q0hSK5yyoTDcJk+nwwdJOUACcXlljK5tkYcPE5uGjpJGeEGk0BmZgOJ0sv0sPclifq0qayageWsueLr4yN8vhv1tzlfl1Y+f8tJ6ipBPRbF0XYhrS8vScajj79vIamO1RpZfeItML68yZRk4Xz2HuMBnJ1zt+0RJX2t18IAH6IJY+52EWrVCCxOp1Nt7f0kVSWNkU28tz6w603ZS1/Pz1D3uCfQBv4tz7/WWeAxg7+mpNkLCmdL3dgcoPQXtrKqmGXceI7LufU/hLTA4RVylh4lu2p+8d2Pnpp0mtUu0i4+9yl2WposVwcdJnsdhChms4bis9MX3HhJ625/S0rONUxPK1qXZzcHwSFRrcruG8Nz6mXtLhQEa4OQFlmWlaQs5tsjfZVEQ01huYyWjFVzmoLKjHVEUyfi69lMxnEMYSxkHgm2ScbxEbCWfZzFg0Tma3jP0sJkKlW8KlXZRYHzi5jbTjk1HWrRmpi5GeteNExp1vAeNJcjjveAm8GKFlGZtl9rIeep0jtDGMuxkYIZNrcMYU8/L8Y0pO2ouVE7DceYbmWFPj+YgdZlJM4bSLOJW3oNCF5HrvA6asgvLuhw1BeYzhFRwgsdposNinIEoOm4rwKvtJwcM2kzOI4A42mo4vjily2wjWA45TqaaS6nscquvr0MVUwdRWFwd5oeD1bTTNhKba2Ei1aKja0sUjNUpOSCpvpAaqOsiYh2A0vK4mqfukx81jN2UnoXJxC9Y2eIqp3lFXpPvYiV9TENexhi1PQvo0ZxmmxeILZ/LcenKVTHbzufYS0xZ8C/u/1ErqyDW+1gN7aDf6mepzZoKSfArWWTRDNfpJC4VgM7ALzAYgftN5eXOKOIIv+GguOZAPlub29pDxGMaoxLazNnhDd3flsOk2SaNDOfCSbnxPb+p5ekkVcUtIZU1Y8+nmZVpiGFyDYmwHT6egkjD4bO17HXe/Tp7x6dZtZaa+r5sRx5exP4fXpjW5dju2V/oNNBLihjqJNswJ5je30kahwsW8YJ6Dl6Bdj739ZLTAL0y28lNvoLCdajCrGNnb56/uzNJxZNo4kUVNvlbUevPf2kLHcYVucax6N3LKSSLEqRbQ8gZizXJ5zzfV4ZK2a26/KLqMFJG0w3GgslP2iAG8w9BjJD1NJyLlrpI2NDtAp3hVONiYBMSQd5O70m2pkzlUsPqarG44uukzGKwram0t8G4yiXCJTKa2gcy+FDKefM2scEk8WoAVDaMoukCGloQhHLCCVtEKxloWbiuRbzh0GtG0XWPARo73BLaxLwGENaqqDmZou02ENOiE5Wi9jOy+JqsK1NRkBtcki9umk2XFexOIrrYgD6ymrdsMZRjE8bKyw4UCDflNlU+D+MY6Mg9mlvw34VYhFszJ7KZFBtFlKccyuym4dxO0t8Lxcx4fCnE3uKigfqH8ZMpfC7Egf4o/c/vKskvA2zxFNPcxfa3jRYFRz0kLgykWsdec3L/Bqs7Xat7ZP7ywwnwidP8AMP7ojZJGGVWLbZl63GCi2B1lIe0xz6mei4n4Ps4t3zi/MBfwkFfgKP8A91X6J+EtUbGVTctyq4bxumw1Il9hq1JuYh0Pggq/51X/ANP4Sxw3wmCbVan1H4SWJcgVcGjDkZluPcDtqs9Gqdg2Rbh2+s897UcQag5pvva4PUQpWdxozZkcZVqeBAbC9r6fMb/TQCQKuFsdbnU3vuSJJq4sOfPMGHqDcR7G4c3FrHdvW/n6TuYddrDXiwtX6Zfcqm0uP99RGl0kurQtuP4yJU3/AN7RKkXHcMdRA1rG/Mn6TZ9n+FZaYZvmbxG/K/8AaY7CIrVFDGy3BbfbmB5nae19kuyAFIVMUC9SoMxpsSadMHamEHhNhuTfWJS6hSwf/JUTd9El+X+n5H7CVb6YmU+10/z13te9gT0DHQ+0bp4ukz5O8S55BgTpvtz8p659mS1sq2GgFhb6Sl472Uw2IX8pSQnrax+olf8AuifNNe/Ht88Cx9NS2l+Dz/Eaq2lkUW8V7sf6Tz+sljpNpxLs4+BNZlyvRcalmIZDZsuvPU28yw8zMfiGUsct8t9L7284uMxsMZThUjvrdeGxTClKlJxY2jQKlScTAYzmltgLydhNZCp0yxsBcy1w+BanqwtFd7FiWpZUdLax+tWuuhlFWxpvDw/ETzlWti3S4uPosBcyCuIkriuPzgCVtpZC9imcU2SmjdSdOmuRTEFY4k6dFQWfQXwu/wDx9H9QTbJOnRTOxxY6s6dAFBiGIk6AcMRROnSECiidOgCLOnTpAjWJ+Uz53+Lf/OL+of5idOh4F/8ARhKe4l42y/qj/SJ06dvpvJMRsiDW3la+4izo+K+e6FpjvBf+Ypf+dT/+RZ9I4X5R6fhOnTymO70ft+51cLySDGMRtFnTAanued/EX/kqv69P/WJ5REnToYXuepz6/eBgzp01vYpW5a9n/wDE9pd9oPlX3nTpZL/qL13TI1d4iTp0yici1NoCxZ0eAsz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1998" name="Picture 14" descr="https://encrypted-tbn3.gstatic.com/images?q=tbn:ANd9GcTucorS8pICfY6VcdzTQaFfIVbW-dTLL-Wut23pPq0PLBzvZHIW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5045550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hockey</a:t>
            </a:r>
            <a:endParaRPr lang="pl-PL" dirty="0"/>
          </a:p>
        </p:txBody>
      </p:sp>
      <p:sp>
        <p:nvSpPr>
          <p:cNvPr id="43010" name="AutoShape 2" descr="data:image/jpeg;base64,/9j/4AAQSkZJRgABAQAAAQABAAD/2wCEAAkGBhQSEBUUEhQWFBUUFBQUFBUWFBQUFBQUFRQVFhcVFBQXHCYeFxkjGRUUHy8gIycpLC0sFR4xNTAqNSYrLSwBCQoKDgwOGg8PGiwlHiUsKSksKSwsKSwqKS8qLCksLCwsLCwpLCwsLCksLCwsLCwpKSwpLCwsLCksLCksKSwsKf/AABEIAK0BIwMBIgACEQEDEQH/xAAcAAABBAMBAAAAAAAAAAAAAAAAAQUGBwIDBAj/xAA/EAACAQIEAwUFBQcCBwEAAAABAhEAAwQSITEFBkETIlFhcQcygZGhFCNCUrEzYnKCksHwU9EWJCVDk7LCF//EABoBAAIDAQEAAAAAAAAAAAAAAAABAgMEBQb/xAAsEQACAgEEAQQABgIDAAAAAAAAAQIRAwQSITFBEyJRYXGBkbHw8TKhBRUj/9oADAMBAAIRAxEAPwC6IpIrKirCsSloooAKKSsMRiFRGdyFVQWZjoFUCST8KANlFRXEe0fCoDm7TMPw5RJGkGSwHXaZGsit3DOfcPfuZFzKIU5mAAlmywdTGpUT+8KVq6LPSnV1wSSiiimVhRRSUALRSUUAFLRSUALSUUUAFJS0lAGJFYla2RVb+0P2gG2xw+GOxy3risAwPWzb6gx7zDaYGswWMnT8RtC52ZuILhEhC6h/6Zmt4FeZ3xzJcYiVedRLSPEMSZPTQzVi8H5hxtjsb2Jvp2d9ABbu3BIgwjImpIMa7aHyFNe5peSLtWy04pIrj4DxdMXh0vJs0giZyuphlJ8iP0ruyUmSRqJrEk1uy1gVqDGjmdq4r2FU7gfKnQpWJtA71CiQxNw5QZyj5Cty6bCKdfs4pPswqyMqItWNxSelZq4iD6V2nDiuHHYDNsSCOoP61KctyFGNMa+LcXTDrmcMR1KiY9RTG3tKwQ3Z/wDxtTnj+AXHBGbrIkGmJ+RnLd4Wm/lg/pTjlkJwRv8A/wBNwP53/wDG1Fa/+AB+S3/SKSp75kdqLaoooqskFFJS0AFQT2tcZ7PDJYB715wWA/0070H1YKPgandVR7YcOe3tNpBtACfzK7nf+aq8jqJo0yTyKyDPxJpDCQwyyxJYn5jQTrFd/DLoS6J1N5DbZWlAO0ELuNvdNMcw2uv6Vmt8lpZiW28x8ayQk4y3HalFSW0tLg/tJ7HCoL6vdud4IRlEopy99zuZB1gzXHivaveZoRbdoehuMB46kD6VALgY2gc2zRl8AwmR4bVxWr2/lpRlyTvhlmn0uBrc42+fwLgTmK5cRD29wsRD5AqZH2AJA1k5QPGak9rmBMiXGORWOTKQS2eSO6BOaYkRrBqhbGMZDKsVPiDFT7k7iVzE4O8l0z2N6yymBBViJSB6SIBMnTWK0YMu97WYdbo/ThvXRIsVzDjkvrayYZ87lFy5zp0ZwHJQEeXQ11YXnUAqL6KA9zsluWbgu2+0n3GGjId9D4VD+cONJZxdwPYW8LiYdlLypRQGmGHeU97ofnTDxDjllrKpaGItlXDqjXu0sqZJJUESDqYPnRLIo3yLHpvUSbhx8r+y87GIVxKMGAJUwZggwQfAg9K2VUXKvO6YVbVq2vaNcdTiXZ9AWMZbY6lQRLHcg76EW6RVsZKRg1GB4ZU+vAlLRRUjOJRS0lADfx+4y4W8yMFcWnKsdg2UxXmrG4i/bLK6kZhHeUTlme639xvXpHH4hmLIIChGBmDmYwNvACapfj/LpV3tk6IcysJytPlsDHl41BtFii2RXD4xERS1kM3aBiWcgMu2SF7wkyZBBrLAYVbrFr90gLAgAs7DXuoDoAAN2IAkb11vwBiuYCcuusCPOK7l4YLeFNxt2zAE7iCFUoNj3jr/AAx1pxrsi01wW57MMAbWABP/AHLty4vkpIUdB+WdutSyKY+VYXB2chzJkBU+TEtH1p8DTrTYkIaSKyopDNZWkyVsoilQzX2dIbVbJpZooDT2NIbNbpoipIic5sVj9mHhXXFIVqQjl7PyorpyUUAb6KKKQBSUtFABUI9pvC7V+2gLDtUBcLuTaJCsY8AxX6+dTW5cCgk7AEn0FUDxzm+5cxz4pfHKiHbsfdFto8RJPmZqrJNR7NelwSytuPg3DBYoAIty3lAGWAoMRuTkk9OprDh/LYLk3GzsdSV2nzPWk4bzZbZhbZWWZyTDAT+HNp120/Wu7GcxLZtu+WABA2kt0AA8TVXFljlNWnwR7mrFJbvhE6ZcwHQnNPzkfKmg3fDxJpsvYtrt13fVmOY/Mf2/Su/LI09ahlSs6Ggm/TaOkXD40+ct85tgw1s20u2rjS6ksr7Ad1wdIjTTSo7fR7YGZSsgFZ2IOuhqdckez3C8Qsrc+0XUuow+0W4Q90gx2ZjQHxMxBEdaMcJJ2izU5sbh7uUNHM/HFxWIN1FKJktoqmO6EUCNNN5ptS0xUkAkDdgCQvqdhUn5v9nS4JrJGJZ1uuywyKpVVAJOYN3jqBsKlnLFy2iLbtZSo3GmumskdfWj0m5XJlX/AGGOEFHGiu+W+HPdxVi3uHuICQNQuaS0eAUE/CvRNRbl/l6z9oGKtp2bZGVk0y5ngTA0BgMNNDNSmtGPHs4OfrNQs8lt6SCiiirTCFYuNDGhgwfDzrKufH4rs7TvE5FLaCdB1jwG/wAKQ1yyN3cbBJPSR5eFRPmHFa58hInL3Rt11HWnLBcRF60rSCWHey7Z4Gdfgf7U28wOUw7MfwD693X/ADwquStcF6uMqY23+IIllmIgQTr9BHj5VFb965fFmySTcZx3B7qBjoseOpJrZwxruM2tM7ITDDS0vrJhTr61O+U+U1w5a65z3SIzRos7hPLSJ3NUxUi24p2ya8IOWygHQZdNNV026SIpys3evzHnTfgBCn+In511THx/WtkTK0OCmRSxXHgcerMbcjOqhyvXKxYA/NTXbSaImMUEVlRFIDACly1lFFMDHLRFZUUAY0UtFMQkUUtFAGdFFFIAoopaAG/mC5lwmIbbLYvGfCLbGvN7r9K9H8x2S+DxCjUtYvAeZNtgPrVF8Z4Qtu2rowbRQ0BhlLZtDOhnKdorLqIt8nZ/4ycY2n5ojF6xO241BrC4Wud24WYr0LE/KnCRWt7YO/z61mU2jqT08ZOxtTAZTIJjUVJOVuAm+65oyKytcWcrdkZzOpOmUEQTOk1w4Xhz3CqqQWcuFHUhFzEk9OseMGnLh/EOxtrAUYi3daSZjsGUkpek5SCWjLuIM61crfMjK1GC24uGaOPWbtu1bt3UC6uRBVwyjLlyuCdF1X0iuPlzmu7gLgvWgSRpDTkdSNUYjfafhWjG29JUyJg6RB3iPDw9D4V18Bx1m2CLiF9dVHumDpmnT6VOEubM+oi4xqK5fZIsbxfEcVI+1obiW+9bFi32aZ3AzA3nJ0AAHr6V28N5EZ1K2ES1dI+7Y3bhZGGoZnWQux2Bmmq9zm7MAAEQQMqnvEeGcaj4AVNfZdem9cdtMyqg3mZY65tTPj41og76OXPC4xtlg8JwTWrKI7Z3CgO4EBnjUx0E110tFSKBKKKKACgiiteIvhEZ20VVLE+SiT9BQBXXFMCmGdsoy5270aAMPxkdDsNN/hXDjLQxNl7JaG0mBrkMjMB1g/28ajHOYxN4XcTdum3+NbCvOVWYBRAIgwRqAZI3ph4bxm9dQrBbslzZlMOqyBmEayDGvgaqvg0Q98qbLd4ZwtLarbtiLaLlUeJOpJ8STJJ86cMmRGO8AtEwDlExPSmTlTFl8JbYyDLbkk5QSBqdY2+FOXFXJsMRtKE+GUOpefLKGn40eAr3UzTguO4gql1rVtLJZQ0sxuAMwTTYZp6aEVJWuBlBBkbgj0qrcMhyuG1UEO41KPeAUwVYlvedQdxprvFTvgF5hhgXJJkwTu2xzHQatMnzY1PE30y3UQilaMuJ3OyjEqO9bdFeBqbJMOD5AsG/lqS4fGK5Kj3lgkeTCVPoYPxBpma0r2ijgMrghgdiDvTbxLjXYXwVEscNcYCYz/Z3DlPijXPjFWyXkzRW/wBpMqBWrDYhbiK6mVdVZT4hhI+hrdUCD4EopaKBBSUtFACUlLRTASiiigDOiiikMKKKWgBCPGq34tygodg9xBbYlSDoSSdFM6DQLAGsrM1ZFRDnXB2Ayvdt3HzlSRbkgshVUzDMNe8AD8PWLS8lmOUk/aVdxnkw2bBu276XgpXME1Kq2gbfaSPnUZNz/Nf9pqwuLc1JZzWvsTLnTKRdfKxtuIjZjlgaCdI8qgWQ9T9AfrWHLtT9p6PSSyzj/wCn5M0Ybit23cQZyoU5lyaHNrrr11InpNO2A4S3affSAGV2TU5kzAMQRMmTB1nWm+9bAKHTusrfAHUU52OZUU/sQ2/eLQxnx38qsxuMlbM+ojlhKoL8zZx3h629lyGcrIGB31BEmdDGw/2qOW7I7TU5RuTBMeOnXanvH8XF2SUGswAzELO5AP4tuseVcdq6bV0OQM06qQDAO+adjr/f1lJq+OiuGOfp1LsX7Mhtd24ugJAYMrSuoEAEToOtWN7McOzs0aa2mJ6ADMT+o+dVVaH3mhGQlok9P8P0q4vY/wARthXs73CqsGn3lUQVA8iZ89fCroWmY8j3Y3RZdFFLVhzwpKKKACmDnq1cOBum22U2x2raTmS3LMpHUQJjrlp/oYT50gPK+D4azl7t64LSbO9zNNwnXIoGrkxPgNzXTyfxqzg7l/7Qlx1uWGsgIVDK5dGDd4jYpOlOPPnCTYxd9Liv2a3WazlEKLdwAqik6ABcgkDTLEVFiRd7QhYaTcEbROq69AD66edQRKi4eU8QDh1yGVGaRqTDnOPdHd3HSne5xNbdrvRJJgTOvh51HvZ1wpUwQJYMXck5SdIgBW/eA/WtPNZCOiWkNsGbl3EDNKosyqtO/l4lR1ovguUHKVMdMHyQHuC8WKbHIGaAPy5Y28s0eXSpJirgtqFEwNyQzEkmSSQNSTJNQrgnHcTdxds2mvmyzwwuW17NbY94ZxMnQiZB9amJS4SSHUAnwO1ShXaJ59/CkzZZxRyye6OkiCfODqBUYxWMGK4g6LquHwt4Meme4sMCfQj+k1IcWVt2yznMQDA/M0aKB1JNVph7V5bxw1t8tzEkduV/CDLZM3gAxY/AeqyTrgt0mO7f1/ZZnKXNVm3w3DteY21EWMzAxmUHWR+GFOvlUxVgQCDIOoI1BB6iqj5/yWrOHw1sZQs3I6BQMqz6y31qe8jcXt3sFaCMM1tAjqCJBTuzG8GJHrQpc7SGfD7PWXlskFFFFTMQUlFFABRRRTAKSlpKBCxQGpaIpExZopMtEUCFmqe9qPFCOJBM0J2CWn8hczMT8JRvVRVwRXn72k4jPxHEEaw4X+hFT/5qvI6Rq00bk/wOzinA2OGN5reS4MrM63C9q4GcqwhvccNByjTU1GCfKnHgWIwr24xV28rKT3FGZXGkGYMH8O3QU+pgLPY9p2AsJ/q4pzcYjf7uypGZvIwPWs08e92jr4dR6Uadvkj3B+Cti7vZJtGZzvlXQEx1OulR244RirKZBg9RI8PKpnwrieMxDGxhslsEGSlu3ahNiWKjT4aydK4eauVL+HVXL2rqqOzIt+8MsnUFRmInfU7dBThBVwLPmkpXJpfRHk4mV1QEHodBHodwfTWuJ7zE946eHj/etzPImtQFSSRmyzlLydtywQqEjRlkfBmmnjlzjLYa/buodUYGOhHUHyIJHxrj4upVMOPGwrj0uGdfOc3wiuOy2vrVsnUirT1s58nqbh+OW9aS6mq3FDr6ET8+lb6rr2Pcw9pZfDMdbXft/wADHvD4MZ/nqxqsTswZIbJOIlE0tJTKwrh4rxm1h0Z7rgZVLZZGdgOiKTLGYHxpt5o52w+CyrcuKLj6Kupy/vXAuqr59dapfn/EXTi2vu5urcAVW2FuBogy6QNWUjcNO81FyrgdEvu4d+K4S9irouW1YFLKKuZrjhoRFHVAdCdNSx6Gm/lH2c3cNcF+7ctqQDFvJ2u4iXIIAPpOtY8p+1EsiWMTlQIAiOoCpA0GcDQHz29KnYxJIBhSDVccaje3zyW7rIE2Ee5dupgnOHv2rjG5Y7Q9jdho7S1OgB07pA0Ip95f4h9qRkuKO0Tu3bbAeMExsVmfT9ebmLh7JfXGYcDPbXv24I7RRMwfHKSD6Dwpox2Mt3EOOsXlw14DvpMlmIiAIkltNYIO5jWocxZ0Khliv3+H9/RK8DwNcMLgtswW6QQkytuPey+unypq5i479ltnLcBuH3EOpH7zeAH1rPD87WjYOt1myGG7KRmy6SV03+FR/h3BltKMXjiXZ+8ls95nJ1BYdT5bDr4VY5cVEqhh927L+nyd2GxN5MMcZi3zMVy4dICjvbHKOrRM/lXzrHktUspcxuJaM0qpbcyZYgblidAB50xcZ5lFxw+I78H7rDofu087jj6xqfIU14/i1y8Qbh20VRoiDwRdgKpbppmuMVNOK4vv6Xwju47xw4rENeKmDARSdFRdhp16nzJpz5X4sbF1blvRlIkTuvVT5Goyprrwt2DVam91s3RhFR2eD0bgcat22lxPddQw8deh8xt8K3zVf+zPmGZwznxe1+rL/wDXzqwa3RdqzzmoxPFkcRJoooimUBRRRFMAopIooAzopKJpALRSA0UDFrzLx/F9piL1z89y4/8AW7H+9ek8dcy2rjbwjn5KTXl7Ev1Pl+lU5DbpF2zThcY9m6ty20OhlTAOvmDuK6cVxt79xnu6s06yYHgADsK4G1NJlqFWqZqjJwluRZfIKThLxtEC41xELflXLM/+/wATXfzRiLFvCXVvd4uhXMYzG5Epl8CGggDaK0+xizauJirRJF09ncB/cEjQdYY6/wAQrTzFywzcRb7QA9u0F7G0rd1ywBLXPyidSOvdAmpxVJGLUy3ZG2NHLvJGGxmBzi+LWLUP92xHZ3Ardx2nVJkDNMSNt6iq4Ai8LdwZSHyOCDIgww0+NXYbFs21JSSmlvKuxIjLbHQEaHy3qHc2cFdst/s5uowDdmCwe1pBZSc2dNROxWJiIp8S58kY5WrTIBjcUXYT+EZF/hUkLPiY0nyrWlPdvlnPgWxSOe7plOpbK0OxMaCCCBrsdaY10pTXNs0YGtqSH7lvjbYXE27y/hYZh+ZdnU+qz9K9I2roZQymVYBlPiCJB+VeVrL1evss5mW/hFsMfvbC5YP4rYMKw9JCn0HjThLwLU43Jbl47JtVe86+0r7NiewQFUt/trsd4sVlbdoHfUrLeo03qwqpf2u8tIcaLltgC9vtL4ze7l0DQdFzQP6SY8ZswIra6q3GzNf1MszMjli3wnMT5mu9r32oC3nZRatpbtIZOcqImB+IsdPAQNab8GmpyBGM6C5oSPKWAPp+tOS4C5kF97SIhbIjocuZhJIUKYYjqemnjSbSVsnGLm9sexuw9h0cyCsAzKyPRh0qxuXubsPhsNbtvdZyF2CPImTlGkaTG52qBcQxjXDJMQAAAAogCNhv61zJeM975/71V6t/4m+OkUV7+yxuIe1JdRh7JJ/NdMD+hTr8xUMutdxN0kIXdzOW3b/REGlGFwwJH4iYCgaliTAAA3q/+SeXRg8KqkAXHGe6euY/hnwUQPn41FXkfJdPZpo2u2V7yV7KLrEXcUXsLIItqct1/wCIj9mPr6b1MuYPZhhcUJGe04EBg7OD/EtwmfgRUvoq9QSVHNlqJylus8+c3+z+9gozgXLRPduKDlnwYbqf8BNR0LFeob+HV1KOoZWEMpEgjwIqnefvZ59lm9YlrJOo3a0TtJ6qToCdtAfGqcmOlx0dDTaqM3U+/n5IGtbQa1RWYNZzqIeuE8Ra2yuphkYEfDar24LxVcTYS6umYaj8rDdfn/avO1i5BqxvZhx0Jce27hVZQRmYAZwQNzpJBPyq/DPwZNfh9THuXaLRpKWkrUefCiiigQUlLRTAJopKWkMDS0UUANfM/Elw+Eu3HGYBCuWYzF+4BPTU715pxNrXQn51entbxOXAqv57yj4Krn9YqkLhrFmm1Ojt6HDF4nJ+WcQsmna/yriUw6YlrTdjcEi4NQBJHfA1XbQneuMJV6eybiBucOCNJ7F2tSdQVPfA+AaI8hUsUtzphqo+lFSSI97IOVb9q4MW4As3bDKneBZpdCDA2Gh38Kk/NfC8l37QoZgyHMgEjPbHdaRqCV08O7O5NSxLYUQoAA2AEAegFZTWnbSo5E8jnLczzlxO/fe/2jFiUM91iCp1jIOgEaVKeG8ZuYlrVrFQEUG6WuA22vZYVLbAxnXMcxgQcg362jxbl2ziB31AYSVuJC3FbxDDr61UPMvs+azjLSXH7fts+Q5jnhFbRlIMSxTvagQfOobGmXSyxlHoy5uxKW2azZ+7+1Ahkn7sPnSLgH4MwzqY0O/Sq/dY6Vc3KvsiFpkfFsrlNQgkyYA77noNdB86PafyCb04rDrLgfe2wNWA/wC4o6kDcdYnxpTurLdPKCltb7KZtKSal3I3E/s+NsP0zhG80fun9Z+AqOdnFd3D+6Q7e6hB8JI2A86x25SR2dkIY2n8HonjPF0w1lrlzYaBQRLudlE+Pj0AJ6VWWP5FxfE1N/tLadqwY5w+oKwQABIVYCgHeKw4GrYzEWbV66wthnZLQ1yoBmYH8pMKJkgSwEVbiKAIGgGgHQAdK3r3cnmpLaQTln2PYXDd6/8A8y5A98Zba7TCA66/mnTpTb7Z+HkWcMUUC3bNxIUQqlghUADQCEb5VZ1RH2mYnJhUJQPb7UC6p6qUcCD0M9fEClkXtZdpW1ljRQBTWuizZ/yJp+fhFpyWtXRl8G94eRrG5gULJZsTcuOYZtI9FjbxJk6fGsNNnoFKK/nRcHK3IuHsWMObli0cRbUObhRc4uHvHvDfKTA9NKlM1pwoi2ms91RPjAAmttdFKkeYnJybbFmiaSimRFpLlsMCrAEEEEESCDuCDuKKKAKQ9oPJv2S9mtj7m6SU/cO5tn03Hl6GohEV6YxeDS6pS6iup3VlDD5GozxX2ZYK6jBLfYudQ6FjB/hYkEeWnrWeWHm0dXDrkoqM/wBSjjeA9fCt+GxZp15i5AxODJLLnt/6qSV1Ombqp8j9aY0G30HU+lZZJrg6+LIpLcmXJyJzcXw8XnkWiqFjuqnRGJ6joZ20PjU5BqhLWK+z4V0PvXomDtBBHwEfWp/7NOYGbDEXj3VuratMfFx7k+AMR/FWyE+o/RxtVpk92WPV9E8oooJq45YlFFFMQlE0TRNBIymiaxmiaAIP7U7Zu2rdlYzd+9HUhMqQPD9oT/LVM3rJBgiD56GrZ9qVm4WS5aJzWEzNl94W3JGeOoDIwPk1V9/xFm/aWwT4iIPwO1YMquZ3tG3HEq5OXg3Bmv3LaiFD3Fth2nLmbYT1PlXoLgXBkwthLNv3VGp6sx95j5k/2HSqi5e7TF4vDZEK2rN1GY7KIdWJ8MxygQKuoVdgilyZNflbaj/ozmiaxmkmtJy7Nk1Aeabn/W8BAnQIQdgC5ckR1hQf8NTqoLdt9pzAstPZ2A6rHukBlMecNPxoBk9miawmiigsrn2k8FsWmXEGyuV5V8iie01YMwkAyJ/pO86V7iL47lwIMgf8W5y9IGw/v6Vb3P2P/wCXOHRBcu3gAFIBygtAaD+KZC+YJ6VD24MMOwV8FevvbgKwVTZ0UAEEMRrE94TrWeUalwb8eTfBRf7+BOXrZw2Cu4u5Pa3V7Owp94BpyhR0zMc3os1aHCL82lVmzOiolzxz5FJJ9Zn41AbQdnGKxoCLa/YWAQxzfmP5m/zQCujkvjp+03+1P7VTdgTobc6AeSf+tSi6pEssN8W/j+V+RYeamfm22rYR8+XKIJD+4ROUho1AgnUbGD0qFcd51xTMexPZgDQATOojO28kSDEfOovxi7fvKVa7cuOSsToi6qII0kkx6ET+KrJPgxQ4aY43eSrTGRaxSA6wos3U/lu5ojzasrXEcPhSLVhA91iFgNngkwO1vAd4z+BBl9TqIwnD8QFVdYYZoVnKABM2Ur1JBB69R6SbkPla4+JtuyMBbYXCzAqoC6gKDqWJjbQVRGLvhV9nVnmhs907+i3cLbKIqk5iqgE7SQNTHrW3NSTQK1HGMgaWsJomigM6SkDUTSoYtFFJNAjG9aV1KsAynQhgCCPMHeovzFySlxWfDW7SXo6oFVvKV90/SpVNJNJxTJwnKDtFIpyNiGuFsWy2UX3iWUkD90AwPUn51IuHOl57SWBkwWEbtXuHQXbiagAncAyS3mfKp7xTglnER2ttHK+6WUMR89x5VAeYeGYnP2JKraEZVRcqsBsTqdPLbyqr09vRvWo9Tvj9kS/lPmtcWhB7txSdPzJOjD4RIp/JqvOW+GmxcV51HxkHeantu9mFXRTrkxZ9m/2dGyaKwmipUUm2kpJomkSFpKKKBEH52xWTF2u/2TNbm1dOqK4YhkujrbcZJ8CAaj54axYs3DbGbcv2yC0fMDw66inX2u4IlLF0bKXRvINBUn4gj41WIU7SYHSTHwHSsWS1JnZ08FPEmn+P8tFgYJbt69btpcUutxCEwwjD4ZQ4LXLj/jYCQBtJq0SahXsu4f2eGuOVgu4AnfKqjT0lj8zUzFacapcnO1DTnS8GU0opKSasM5lNQXgy5uPYksMxFklG2yrmt2ypHXUHXyPjU4z1FuWuGMuKv4hjJuoqgdABccgDyyhPrQRb6JXXNj8aLSFjqdlExmboPoST0AJrO5iAqlmICqCWJ2AGpJ8oqIWLd7H4tbrBrWHtTkBEPcB8QfdzdesQKTJpGHJPB7t66+OxWrXGm0p2AWQGjoANFHxp75o4AcTbm1ca1eUdx1ZlDfuPB1Hn0p5GggDQaDoAKCKW1VRKMnGVooq3iWW8Vvl8yEhg5JKkbjU0+8LxSnE24HVlbyDIVYnTbXapdzpyzaxAVj3XE95YDMANi0bCuPA8Gs2VFsLBj3j3gSdcpY+u2umum9VRx0+TZPUblwjWOXyHBzHQ6SJ+s04W+W0Op+ggf5t8qc+F4nMuVveHrBA0kHr0+lOAWrUY2NFrgyoO6sb9PHfTrXdhZQR/YD9K68tLkFWRdFclZkl2tgatWWlmmwNs0k1rmiaVDNuakL1rpIooDZ2lIblYEUUcAZ9pSG5WJrGlwFGfaVz4vDrcWG+B6j0pWatRNFodMbL2F7M7aeNbsLisprZiBIg1yJa1128qLFQ/q8gHxormW9pRRYUdlFZRWNKwoJrnxuJVV7z5JMDUAsfyqDufSt5qrPaLxBnxvZGMqIuXrqwzE/p/SKTY0STFjtlKstwk+9IiFI8SdfTfxFNC8sW171lPvA4AAJMtEgx0j4dOlcvLPM15rVxHbP2YXKx96C2TKx/EASCOukSQan3BcELdsGZZgCTtpGigdANqj2Tuujp4dh+ytKnUDXzY6kz11JrqBrClAqZAzNIaKSaQGFxoBPka4uFLox01ykx0OUSPn+tdWKaLbEbhWj1imPjvEGsYUlPeuXFQN1TtBJYeJAmPPWiwo1cwYx79wYawYn33EGCNZAPRYk6HXLT7w/BLZtqikmBqzElmPVmJ3JNcXA+EJazuvvXSJJ6KoCKo8gF+Jp1puXFIYhNJ2kVkRWthUGxmN0q3vDbbyqHcw8TGDJZpZWP3cbsTuk9IOpJ6GYJgCVXDTLxzh637ZR9j8wfEedR3DILheeLr4lWGVVDTkUA6ebHUmDE6elW6jaVXnLvINmzeDszXcuqggBQdwSPxfp5VPkeppiOmaJrWGrYKmiIppKDWBNMRlRWM0RSAWaJpKKBhNE0hpRSGITSGs4pYpAaclHZVuNY0h2ajaFY/Zx4VvAoiihWYC1RWzLR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3012" name="AutoShape 4" descr="data:image/jpeg;base64,/9j/4AAQSkZJRgABAQAAAQABAAD/2wCEAAkGBhQSEBUUEhQWFBUUFBQUFBUWFBQUFBQUFRQVFhcVFBQXHCYeFxkjGRUUHy8gIycpLC0sFR4xNTAqNSYrLSwBCQoKDgwOGg8PGiwlHiUsKSksKSwsKSwqKS8qLCksLCwsLCwpLCwsLCksLCwsLCwpKSwpLCwsLCksLCksKSwsKf/AABEIAK0BIwMBIgACEQEDEQH/xAAcAAABBAMBAAAAAAAAAAAAAAAAAQUGBwIDBAj/xAA/EAACAQIEAwUFBQcCBwEAAAABAhEAAwQSITEFBkETIlFhcQcygZGhFCNCUrEzYnKCksHwU9EWJCVDk7LCF//EABoBAAIDAQEAAAAAAAAAAAAAAAABAgMEBQb/xAAsEQACAgEEAQQABgIDAAAAAAAAAQIRAwQSITFBEyJRYXGBkbHw8TKhBRUj/9oADAMBAAIRAxEAPwC6IpIrKirCsSloooAKKSsMRiFRGdyFVQWZjoFUCST8KANlFRXEe0fCoDm7TMPw5RJGkGSwHXaZGsit3DOfcPfuZFzKIU5mAAlmywdTGpUT+8KVq6LPSnV1wSSiiimVhRRSUALRSUUAFLRSUALSUUUAFJS0lAGJFYla2RVb+0P2gG2xw+GOxy3risAwPWzb6gx7zDaYGswWMnT8RtC52ZuILhEhC6h/6Zmt4FeZ3xzJcYiVedRLSPEMSZPTQzVi8H5hxtjsb2Jvp2d9ABbu3BIgwjImpIMa7aHyFNe5peSLtWy04pIrj4DxdMXh0vJs0giZyuphlJ8iP0ruyUmSRqJrEk1uy1gVqDGjmdq4r2FU7gfKnQpWJtA71CiQxNw5QZyj5Cty6bCKdfs4pPswqyMqItWNxSelZq4iD6V2nDiuHHYDNsSCOoP61KctyFGNMa+LcXTDrmcMR1KiY9RTG3tKwQ3Z/wDxtTnj+AXHBGbrIkGmJ+RnLd4Wm/lg/pTjlkJwRv8A/wBNwP53/wDG1Fa/+AB+S3/SKSp75kdqLaoooqskFFJS0AFQT2tcZ7PDJYB715wWA/0070H1YKPgandVR7YcOe3tNpBtACfzK7nf+aq8jqJo0yTyKyDPxJpDCQwyyxJYn5jQTrFd/DLoS6J1N5DbZWlAO0ELuNvdNMcw2uv6Vmt8lpZiW28x8ayQk4y3HalFSW0tLg/tJ7HCoL6vdud4IRlEopy99zuZB1gzXHivaveZoRbdoehuMB46kD6VALgY2gc2zRl8AwmR4bVxWr2/lpRlyTvhlmn0uBrc42+fwLgTmK5cRD29wsRD5AqZH2AJA1k5QPGak9rmBMiXGORWOTKQS2eSO6BOaYkRrBqhbGMZDKsVPiDFT7k7iVzE4O8l0z2N6yymBBViJSB6SIBMnTWK0YMu97WYdbo/ThvXRIsVzDjkvrayYZ87lFy5zp0ZwHJQEeXQ11YXnUAqL6KA9zsluWbgu2+0n3GGjId9D4VD+cONJZxdwPYW8LiYdlLypRQGmGHeU97ofnTDxDjllrKpaGItlXDqjXu0sqZJJUESDqYPnRLIo3yLHpvUSbhx8r+y87GIVxKMGAJUwZggwQfAg9K2VUXKvO6YVbVq2vaNcdTiXZ9AWMZbY6lQRLHcg76EW6RVsZKRg1GB4ZU+vAlLRRUjOJRS0lADfx+4y4W8yMFcWnKsdg2UxXmrG4i/bLK6kZhHeUTlme639xvXpHH4hmLIIChGBmDmYwNvACapfj/LpV3tk6IcysJytPlsDHl41BtFii2RXD4xERS1kM3aBiWcgMu2SF7wkyZBBrLAYVbrFr90gLAgAs7DXuoDoAAN2IAkb11vwBiuYCcuusCPOK7l4YLeFNxt2zAE7iCFUoNj3jr/AAx1pxrsi01wW57MMAbWABP/AHLty4vkpIUdB+WdutSyKY+VYXB2chzJkBU+TEtH1p8DTrTYkIaSKyopDNZWkyVsoilQzX2dIbVbJpZooDT2NIbNbpoipIic5sVj9mHhXXFIVqQjl7PyorpyUUAb6KKKQBSUtFABUI9pvC7V+2gLDtUBcLuTaJCsY8AxX6+dTW5cCgk7AEn0FUDxzm+5cxz4pfHKiHbsfdFto8RJPmZqrJNR7NelwSytuPg3DBYoAIty3lAGWAoMRuTkk9OprDh/LYLk3GzsdSV2nzPWk4bzZbZhbZWWZyTDAT+HNp120/Wu7GcxLZtu+WABA2kt0AA8TVXFljlNWnwR7mrFJbvhE6ZcwHQnNPzkfKmg3fDxJpsvYtrt13fVmOY/Mf2/Su/LI09ahlSs6Ggm/TaOkXD40+ct85tgw1s20u2rjS6ksr7Ad1wdIjTTSo7fR7YGZSsgFZ2IOuhqdckez3C8Qsrc+0XUuow+0W4Q90gx2ZjQHxMxBEdaMcJJ2izU5sbh7uUNHM/HFxWIN1FKJktoqmO6EUCNNN5ptS0xUkAkDdgCQvqdhUn5v9nS4JrJGJZ1uuywyKpVVAJOYN3jqBsKlnLFy2iLbtZSo3GmumskdfWj0m5XJlX/AGGOEFHGiu+W+HPdxVi3uHuICQNQuaS0eAUE/CvRNRbl/l6z9oGKtp2bZGVk0y5ngTA0BgMNNDNSmtGPHs4OfrNQs8lt6SCiiirTCFYuNDGhgwfDzrKufH4rs7TvE5FLaCdB1jwG/wAKQ1yyN3cbBJPSR5eFRPmHFa58hInL3Rt11HWnLBcRF60rSCWHey7Z4Gdfgf7U28wOUw7MfwD693X/ADwquStcF6uMqY23+IIllmIgQTr9BHj5VFb965fFmySTcZx3B7qBjoseOpJrZwxruM2tM7ITDDS0vrJhTr61O+U+U1w5a65z3SIzRos7hPLSJ3NUxUi24p2ya8IOWygHQZdNNV026SIpys3evzHnTfgBCn+In511THx/WtkTK0OCmRSxXHgcerMbcjOqhyvXKxYA/NTXbSaImMUEVlRFIDACly1lFFMDHLRFZUUAY0UtFMQkUUtFAGdFFFIAoopaAG/mC5lwmIbbLYvGfCLbGvN7r9K9H8x2S+DxCjUtYvAeZNtgPrVF8Z4Qtu2rowbRQ0BhlLZtDOhnKdorLqIt8nZ/4ycY2n5ojF6xO241BrC4Wud24WYr0LE/KnCRWt7YO/z61mU2jqT08ZOxtTAZTIJjUVJOVuAm+65oyKytcWcrdkZzOpOmUEQTOk1w4Xhz3CqqQWcuFHUhFzEk9OseMGnLh/EOxtrAUYi3daSZjsGUkpek5SCWjLuIM61crfMjK1GC24uGaOPWbtu1bt3UC6uRBVwyjLlyuCdF1X0iuPlzmu7gLgvWgSRpDTkdSNUYjfafhWjG29JUyJg6RB3iPDw9D4V18Bx1m2CLiF9dVHumDpmnT6VOEubM+oi4xqK5fZIsbxfEcVI+1obiW+9bFi32aZ3AzA3nJ0AAHr6V28N5EZ1K2ES1dI+7Y3bhZGGoZnWQux2Bmmq9zm7MAAEQQMqnvEeGcaj4AVNfZdem9cdtMyqg3mZY65tTPj41og76OXPC4xtlg8JwTWrKI7Z3CgO4EBnjUx0E110tFSKBKKKKACgiiteIvhEZ20VVLE+SiT9BQBXXFMCmGdsoy5270aAMPxkdDsNN/hXDjLQxNl7JaG0mBrkMjMB1g/28ajHOYxN4XcTdum3+NbCvOVWYBRAIgwRqAZI3ph4bxm9dQrBbslzZlMOqyBmEayDGvgaqvg0Q98qbLd4ZwtLarbtiLaLlUeJOpJ8STJJ86cMmRGO8AtEwDlExPSmTlTFl8JbYyDLbkk5QSBqdY2+FOXFXJsMRtKE+GUOpefLKGn40eAr3UzTguO4gql1rVtLJZQ0sxuAMwTTYZp6aEVJWuBlBBkbgj0qrcMhyuG1UEO41KPeAUwVYlvedQdxprvFTvgF5hhgXJJkwTu2xzHQatMnzY1PE30y3UQilaMuJ3OyjEqO9bdFeBqbJMOD5AsG/lqS4fGK5Kj3lgkeTCVPoYPxBpma0r2ijgMrghgdiDvTbxLjXYXwVEscNcYCYz/Z3DlPijXPjFWyXkzRW/wBpMqBWrDYhbiK6mVdVZT4hhI+hrdUCD4EopaKBBSUtFACUlLRTASiiigDOiiikMKKKWgBCPGq34tygodg9xBbYlSDoSSdFM6DQLAGsrM1ZFRDnXB2Ayvdt3HzlSRbkgshVUzDMNe8AD8PWLS8lmOUk/aVdxnkw2bBu276XgpXME1Kq2gbfaSPnUZNz/Nf9pqwuLc1JZzWvsTLnTKRdfKxtuIjZjlgaCdI8qgWQ9T9AfrWHLtT9p6PSSyzj/wCn5M0Ybit23cQZyoU5lyaHNrrr11InpNO2A4S3affSAGV2TU5kzAMQRMmTB1nWm+9bAKHTusrfAHUU52OZUU/sQ2/eLQxnx38qsxuMlbM+ojlhKoL8zZx3h629lyGcrIGB31BEmdDGw/2qOW7I7TU5RuTBMeOnXanvH8XF2SUGswAzELO5AP4tuseVcdq6bV0OQM06qQDAO+adjr/f1lJq+OiuGOfp1LsX7Mhtd24ugJAYMrSuoEAEToOtWN7McOzs0aa2mJ6ADMT+o+dVVaH3mhGQlok9P8P0q4vY/wARthXs73CqsGn3lUQVA8iZ89fCroWmY8j3Y3RZdFFLVhzwpKKKACmDnq1cOBum22U2x2raTmS3LMpHUQJjrlp/oYT50gPK+D4azl7t64LSbO9zNNwnXIoGrkxPgNzXTyfxqzg7l/7Qlx1uWGsgIVDK5dGDd4jYpOlOPPnCTYxd9Liv2a3WazlEKLdwAqik6ABcgkDTLEVFiRd7QhYaTcEbROq69AD66edQRKi4eU8QDh1yGVGaRqTDnOPdHd3HSne5xNbdrvRJJgTOvh51HvZ1wpUwQJYMXck5SdIgBW/eA/WtPNZCOiWkNsGbl3EDNKosyqtO/l4lR1ovguUHKVMdMHyQHuC8WKbHIGaAPy5Y28s0eXSpJirgtqFEwNyQzEkmSSQNSTJNQrgnHcTdxds2mvmyzwwuW17NbY94ZxMnQiZB9amJS4SSHUAnwO1ShXaJ59/CkzZZxRyye6OkiCfODqBUYxWMGK4g6LquHwt4Meme4sMCfQj+k1IcWVt2yznMQDA/M0aKB1JNVph7V5bxw1t8tzEkduV/CDLZM3gAxY/AeqyTrgt0mO7f1/ZZnKXNVm3w3DteY21EWMzAxmUHWR+GFOvlUxVgQCDIOoI1BB6iqj5/yWrOHw1sZQs3I6BQMqz6y31qe8jcXt3sFaCMM1tAjqCJBTuzG8GJHrQpc7SGfD7PWXlskFFFFTMQUlFFABRRRTAKSlpKBCxQGpaIpExZopMtEUCFmqe9qPFCOJBM0J2CWn8hczMT8JRvVRVwRXn72k4jPxHEEaw4X+hFT/5qvI6Rq00bk/wOzinA2OGN5reS4MrM63C9q4GcqwhvccNByjTU1GCfKnHgWIwr24xV28rKT3FGZXGkGYMH8O3QU+pgLPY9p2AsJ/q4pzcYjf7uypGZvIwPWs08e92jr4dR6Uadvkj3B+Cti7vZJtGZzvlXQEx1OulR244RirKZBg9RI8PKpnwrieMxDGxhslsEGSlu3ahNiWKjT4aydK4eauVL+HVXL2rqqOzIt+8MsnUFRmInfU7dBThBVwLPmkpXJpfRHk4mV1QEHodBHodwfTWuJ7zE946eHj/etzPImtQFSSRmyzlLydtywQqEjRlkfBmmnjlzjLYa/buodUYGOhHUHyIJHxrj4upVMOPGwrj0uGdfOc3wiuOy2vrVsnUirT1s58nqbh+OW9aS6mq3FDr6ET8+lb6rr2Pcw9pZfDMdbXft/wADHvD4MZ/nqxqsTswZIbJOIlE0tJTKwrh4rxm1h0Z7rgZVLZZGdgOiKTLGYHxpt5o52w+CyrcuKLj6Kupy/vXAuqr59dapfn/EXTi2vu5urcAVW2FuBogy6QNWUjcNO81FyrgdEvu4d+K4S9irouW1YFLKKuZrjhoRFHVAdCdNSx6Gm/lH2c3cNcF+7ctqQDFvJ2u4iXIIAPpOtY8p+1EsiWMTlQIAiOoCpA0GcDQHz29KnYxJIBhSDVccaje3zyW7rIE2Ee5dupgnOHv2rjG5Y7Q9jdho7S1OgB07pA0Ip95f4h9qRkuKO0Tu3bbAeMExsVmfT9ebmLh7JfXGYcDPbXv24I7RRMwfHKSD6Dwpox2Mt3EOOsXlw14DvpMlmIiAIkltNYIO5jWocxZ0Khliv3+H9/RK8DwNcMLgtswW6QQkytuPey+unypq5i479ltnLcBuH3EOpH7zeAH1rPD87WjYOt1myGG7KRmy6SV03+FR/h3BltKMXjiXZ+8ls95nJ1BYdT5bDr4VY5cVEqhh927L+nyd2GxN5MMcZi3zMVy4dICjvbHKOrRM/lXzrHktUspcxuJaM0qpbcyZYgblidAB50xcZ5lFxw+I78H7rDofu087jj6xqfIU14/i1y8Qbh20VRoiDwRdgKpbppmuMVNOK4vv6Xwju47xw4rENeKmDARSdFRdhp16nzJpz5X4sbF1blvRlIkTuvVT5Goyprrwt2DVam91s3RhFR2eD0bgcat22lxPddQw8deh8xt8K3zVf+zPmGZwznxe1+rL/wDXzqwa3RdqzzmoxPFkcRJoooimUBRRRFMAopIooAzopKJpALRSA0UDFrzLx/F9piL1z89y4/8AW7H+9ek8dcy2rjbwjn5KTXl7Ev1Pl+lU5DbpF2zThcY9m6ty20OhlTAOvmDuK6cVxt79xnu6s06yYHgADsK4G1NJlqFWqZqjJwluRZfIKThLxtEC41xELflXLM/+/wATXfzRiLFvCXVvd4uhXMYzG5Epl8CGggDaK0+xizauJirRJF09ncB/cEjQdYY6/wAQrTzFywzcRb7QA9u0F7G0rd1ywBLXPyidSOvdAmpxVJGLUy3ZG2NHLvJGGxmBzi+LWLUP92xHZ3Ardx2nVJkDNMSNt6iq4Ai8LdwZSHyOCDIgww0+NXYbFs21JSSmlvKuxIjLbHQEaHy3qHc2cFdst/s5uowDdmCwe1pBZSc2dNROxWJiIp8S58kY5WrTIBjcUXYT+EZF/hUkLPiY0nyrWlPdvlnPgWxSOe7plOpbK0OxMaCCCBrsdaY10pTXNs0YGtqSH7lvjbYXE27y/hYZh+ZdnU+qz9K9I2roZQymVYBlPiCJB+VeVrL1evss5mW/hFsMfvbC5YP4rYMKw9JCn0HjThLwLU43Jbl47JtVe86+0r7NiewQFUt/trsd4sVlbdoHfUrLeo03qwqpf2u8tIcaLltgC9vtL4ze7l0DQdFzQP6SY8ZswIra6q3GzNf1MszMjli3wnMT5mu9r32oC3nZRatpbtIZOcqImB+IsdPAQNab8GmpyBGM6C5oSPKWAPp+tOS4C5kF97SIhbIjocuZhJIUKYYjqemnjSbSVsnGLm9sexuw9h0cyCsAzKyPRh0qxuXubsPhsNbtvdZyF2CPImTlGkaTG52qBcQxjXDJMQAAAAogCNhv61zJeM975/71V6t/4m+OkUV7+yxuIe1JdRh7JJ/NdMD+hTr8xUMutdxN0kIXdzOW3b/REGlGFwwJH4iYCgaliTAAA3q/+SeXRg8KqkAXHGe6euY/hnwUQPn41FXkfJdPZpo2u2V7yV7KLrEXcUXsLIItqct1/wCIj9mPr6b1MuYPZhhcUJGe04EBg7OD/EtwmfgRUvoq9QSVHNlqJylus8+c3+z+9gozgXLRPduKDlnwYbqf8BNR0LFeob+HV1KOoZWEMpEgjwIqnefvZ59lm9YlrJOo3a0TtJ6qToCdtAfGqcmOlx0dDTaqM3U+/n5IGtbQa1RWYNZzqIeuE8Ra2yuphkYEfDar24LxVcTYS6umYaj8rDdfn/avO1i5BqxvZhx0Jce27hVZQRmYAZwQNzpJBPyq/DPwZNfh9THuXaLRpKWkrUefCiiigQUlLRTAJopKWkMDS0UUANfM/Elw+Eu3HGYBCuWYzF+4BPTU715pxNrXQn51entbxOXAqv57yj4Krn9YqkLhrFmm1Ojt6HDF4nJ+WcQsmna/yriUw6YlrTdjcEi4NQBJHfA1XbQneuMJV6eybiBucOCNJ7F2tSdQVPfA+AaI8hUsUtzphqo+lFSSI97IOVb9q4MW4As3bDKneBZpdCDA2Gh38Kk/NfC8l37QoZgyHMgEjPbHdaRqCV08O7O5NSxLYUQoAA2AEAegFZTWnbSo5E8jnLczzlxO/fe/2jFiUM91iCp1jIOgEaVKeG8ZuYlrVrFQEUG6WuA22vZYVLbAxnXMcxgQcg362jxbl2ziB31AYSVuJC3FbxDDr61UPMvs+azjLSXH7fts+Q5jnhFbRlIMSxTvagQfOobGmXSyxlHoy5uxKW2azZ+7+1Ahkn7sPnSLgH4MwzqY0O/Sq/dY6Vc3KvsiFpkfFsrlNQgkyYA77noNdB86PafyCb04rDrLgfe2wNWA/wC4o6kDcdYnxpTurLdPKCltb7KZtKSal3I3E/s+NsP0zhG80fun9Z+AqOdnFd3D+6Q7e6hB8JI2A86x25SR2dkIY2n8HonjPF0w1lrlzYaBQRLudlE+Pj0AJ6VWWP5FxfE1N/tLadqwY5w+oKwQABIVYCgHeKw4GrYzEWbV66wthnZLQ1yoBmYH8pMKJkgSwEVbiKAIGgGgHQAdK3r3cnmpLaQTln2PYXDd6/8A8y5A98Zba7TCA66/mnTpTb7Z+HkWcMUUC3bNxIUQqlghUADQCEb5VZ1RH2mYnJhUJQPb7UC6p6qUcCD0M9fEClkXtZdpW1ljRQBTWuizZ/yJp+fhFpyWtXRl8G94eRrG5gULJZsTcuOYZtI9FjbxJk6fGsNNnoFKK/nRcHK3IuHsWMObli0cRbUObhRc4uHvHvDfKTA9NKlM1pwoi2ms91RPjAAmttdFKkeYnJybbFmiaSimRFpLlsMCrAEEEEESCDuCDuKKKAKQ9oPJv2S9mtj7m6SU/cO5tn03Hl6GohEV6YxeDS6pS6iup3VlDD5GozxX2ZYK6jBLfYudQ6FjB/hYkEeWnrWeWHm0dXDrkoqM/wBSjjeA9fCt+GxZp15i5AxODJLLnt/6qSV1Ombqp8j9aY0G30HU+lZZJrg6+LIpLcmXJyJzcXw8XnkWiqFjuqnRGJ6joZ20PjU5BqhLWK+z4V0PvXomDtBBHwEfWp/7NOYGbDEXj3VuratMfFx7k+AMR/FWyE+o/RxtVpk92WPV9E8oooJq45YlFFFMQlE0TRNBIymiaxmiaAIP7U7Zu2rdlYzd+9HUhMqQPD9oT/LVM3rJBgiD56GrZ9qVm4WS5aJzWEzNl94W3JGeOoDIwPk1V9/xFm/aWwT4iIPwO1YMquZ3tG3HEq5OXg3Bmv3LaiFD3Fth2nLmbYT1PlXoLgXBkwthLNv3VGp6sx95j5k/2HSqi5e7TF4vDZEK2rN1GY7KIdWJ8MxygQKuoVdgilyZNflbaj/ozmiaxmkmtJy7Nk1Aeabn/W8BAnQIQdgC5ckR1hQf8NTqoLdt9pzAstPZ2A6rHukBlMecNPxoBk9miawmiigsrn2k8FsWmXEGyuV5V8iie01YMwkAyJ/pO86V7iL47lwIMgf8W5y9IGw/v6Vb3P2P/wCXOHRBcu3gAFIBygtAaD+KZC+YJ6VD24MMOwV8FevvbgKwVTZ0UAEEMRrE94TrWeUalwb8eTfBRf7+BOXrZw2Cu4u5Pa3V7Owp94BpyhR0zMc3os1aHCL82lVmzOiolzxz5FJJ9Zn41AbQdnGKxoCLa/YWAQxzfmP5m/zQCujkvjp+03+1P7VTdgTobc6AeSf+tSi6pEssN8W/j+V+RYeamfm22rYR8+XKIJD+4ROUho1AgnUbGD0qFcd51xTMexPZgDQATOojO28kSDEfOovxi7fvKVa7cuOSsToi6qII0kkx6ET+KrJPgxQ4aY43eSrTGRaxSA6wos3U/lu5ojzasrXEcPhSLVhA91iFgNngkwO1vAd4z+BBl9TqIwnD8QFVdYYZoVnKABM2Ur1JBB69R6SbkPla4+JtuyMBbYXCzAqoC6gKDqWJjbQVRGLvhV9nVnmhs907+i3cLbKIqk5iqgE7SQNTHrW3NSTQK1HGMgaWsJomigM6SkDUTSoYtFFJNAjG9aV1KsAynQhgCCPMHeovzFySlxWfDW7SXo6oFVvKV90/SpVNJNJxTJwnKDtFIpyNiGuFsWy2UX3iWUkD90AwPUn51IuHOl57SWBkwWEbtXuHQXbiagAncAyS3mfKp7xTglnER2ttHK+6WUMR89x5VAeYeGYnP2JKraEZVRcqsBsTqdPLbyqr09vRvWo9Tvj9kS/lPmtcWhB7txSdPzJOjD4RIp/JqvOW+GmxcV51HxkHeantu9mFXRTrkxZ9m/2dGyaKwmipUUm2kpJomkSFpKKKBEH52xWTF2u/2TNbm1dOqK4YhkujrbcZJ8CAaj54axYs3DbGbcv2yC0fMDw66inX2u4IlLF0bKXRvINBUn4gj41WIU7SYHSTHwHSsWS1JnZ08FPEmn+P8tFgYJbt69btpcUutxCEwwjD4ZQ4LXLj/jYCQBtJq0SahXsu4f2eGuOVgu4AnfKqjT0lj8zUzFacapcnO1DTnS8GU0opKSasM5lNQXgy5uPYksMxFklG2yrmt2ypHXUHXyPjU4z1FuWuGMuKv4hjJuoqgdABccgDyyhPrQRb6JXXNj8aLSFjqdlExmboPoST0AJrO5iAqlmICqCWJ2AGpJ8oqIWLd7H4tbrBrWHtTkBEPcB8QfdzdesQKTJpGHJPB7t66+OxWrXGm0p2AWQGjoANFHxp75o4AcTbm1ca1eUdx1ZlDfuPB1Hn0p5GggDQaDoAKCKW1VRKMnGVooq3iWW8Vvl8yEhg5JKkbjU0+8LxSnE24HVlbyDIVYnTbXapdzpyzaxAVj3XE95YDMANi0bCuPA8Gs2VFsLBj3j3gSdcpY+u2umum9VRx0+TZPUblwjWOXyHBzHQ6SJ+s04W+W0Op+ggf5t8qc+F4nMuVveHrBA0kHr0+lOAWrUY2NFrgyoO6sb9PHfTrXdhZQR/YD9K68tLkFWRdFclZkl2tgatWWlmmwNs0k1rmiaVDNuakL1rpIooDZ2lIblYEUUcAZ9pSG5WJrGlwFGfaVz4vDrcWG+B6j0pWatRNFodMbL2F7M7aeNbsLisprZiBIg1yJa1128qLFQ/q8gHxormW9pRRYUdlFZRWNKwoJrnxuJVV7z5JMDUAsfyqDufSt5qrPaLxBnxvZGMqIuXrqwzE/p/SKTY0STFjtlKstwk+9IiFI8SdfTfxFNC8sW171lPvA4AAJMtEgx0j4dOlcvLPM15rVxHbP2YXKx96C2TKx/EASCOukSQan3BcELdsGZZgCTtpGigdANqj2Tuujp4dh+ytKnUDXzY6kz11JrqBrClAqZAzNIaKSaQGFxoBPka4uFLox01ykx0OUSPn+tdWKaLbEbhWj1imPjvEGsYUlPeuXFQN1TtBJYeJAmPPWiwo1cwYx79wYawYn33EGCNZAPRYk6HXLT7w/BLZtqikmBqzElmPVmJ3JNcXA+EJazuvvXSJJ6KoCKo8gF+Jp1puXFIYhNJ2kVkRWthUGxmN0q3vDbbyqHcw8TGDJZpZWP3cbsTuk9IOpJ6GYJgCVXDTLxzh637ZR9j8wfEedR3DILheeLr4lWGVVDTkUA6ebHUmDE6elW6jaVXnLvINmzeDszXcuqggBQdwSPxfp5VPkeppiOmaJrWGrYKmiIppKDWBNMRlRWM0RSAWaJpKKBhNE0hpRSGITSGs4pYpAaclHZVuNY0h2ajaFY/Zx4VvAoiihWYC1RWzLRQ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3014" name="AutoShape 6" descr="data:image/jpeg;base64,/9j/4AAQSkZJRgABAQAAAQABAAD/2wCEAAkGBhQSEBQUEhQWFRQUFRYUFRcUGBUXFRUUFRUVFxUXFBYYHCYeFxkjGxUVIC8gJCcpLC4sFh4xNTAqNSYsLCkBCQoKDgwOGg8PGiwlHyQqLC0qKiwpLCwsLCwqLCksKS8pLCwsLCwsNSkpKSksLCwpLCwsKSwpLCwsLCwsKSwsLP/AABEIALEBHQMBIgACEQEDEQH/xAAcAAAABwEBAAAAAAAAAAAAAAAAAQIDBAUGBwj/xABGEAACAQIEBAMFBAcFBwQDAAABAgMAEQQSITEFBhNBIlFhBzJxgZEjQlKhFDNikrHR4UOCosHSFRZTcpPw8SRjZMIXNFT/xAAaAQADAQEBAQAAAAAAAAAAAAAAAQIDBAUG/8QAMxEAAgECBAMGBQMFAQAAAAAAAAECAxEEEiExQVFhE4GRodHhBRRxsfAiMvEVQlKSwXL/2gAMAwEAAhEDEQA/AIOSO9urqRf3HuR8qhYiawRgVZcxI1YbEAX8PxqbGSjAAaNEtz5ZQ5Hz1tVFBKugAv8AG97+mtNtsyVkb/hfE0EPjkW6aX11XZdDqSNvhb1qyw/EkcHI4Nrb6anbe1YfokQyaH7v5Zr1SjEFR4G0Op+I2v59jRmYJHXYpraEg/A0JGF1FxqfyCk/yrI8D5iZ4/Gt3WwJva/kdt6sBxK7Zsnui1rjW587UybmhjJAv38qW5PYb1l+r/6Yeea9r6++alrxzX9X+Y/lQtRt2LtCRuNKKa4Nh3rG8U5oYyZEsqgi/wCK431B2qfg+KXOclnBUgW0HhIBNtNaXGw+FzRoulu/banYzVAnH0/C/wCX86UON2YEZvCbkEAgixGxOtW4slTRpY186WYR3UfQVmW44LH3wTfbQXPoDpSX46wUAPJmUgMde2/ellHnRecR4WsiFSig/dIVbqex229KxeI4c0bEGIXB1ORSvyOXb1rQJzOdS0kmUDv2/wCxVVi+cGlJEZNlU6uqktbyB7fnRsF7sgnD/wDtIfUwx6/C6bU0cEuxhj/6UY/gladeOLkF7qxXZkINyPK3nTcmKLx7628Wne4uPLvTf0JTM8vDoe8EZ/uC1/kKJuEQG14I/wB238DV1HI+oBJ00sB23/KknEsRv3tsu30pDTKzEcNhY3aJb2AJGcaAWA0YVHh4Nh9R0R66yf6tKvc7nv8AkKE2GDWDG4Y6ggW2pFGbfhOGkuqARk2s+Zitx2YFtAfxDb4VSPwkoxVmysD4lbcfEdTWtxPg44yoCKbmx7afI1UcTVJEW6C6syA7nKoBAJIOg7A1JVygM0yKVjlYBiGOVjY5QQuma33vyqNhePTJLGrtmzSIrZwCcucAqt9r33q0XBx7gD00XKPjoD5dqIYVCynQlGDb7lTcXGWxFNcg6m2mxUTqMyoDZgCSDaxawse9wNNKx+A4+GLeGIkSMlunDoOxJKX3A2Pb5U1DA0kkuZpAvSkksGNja2gGw+lM4bApowEmbsQ+th5aUdnwuCqa3sXHFeM9PEhSkDdrS4fDgpYDw+5c7rSsBxsyK7mDCgWCoy4ePMzEjU2C+G9vWoKsA4LdV/EWs+U3JFmBbLm1071KxM8Ry5BIgubhbFTc6AFgSLCll0sNz1uRMVzWpupw2GIRib5WV7DQFSjCx31qz5feKdGZVRWRY41KrLlCAXIPjOuwvVSOEYckl+tdwWXIIfUEMCmuo/OlYPCQwvdZZ7MOyxHWwtmFwDajJdFOpFSWUPH4aCHOIVUo5Ktd5VbOrFSG1sBrcH8tKg4+aEzZ+k/UBOhkIAytYX0I86mSiAqwbqMGuTcAXYte+j70xisDG4MiSSBkAzMyqRYaAEZtTrr50ZOYnUVt+RXYyDDyO2YSAkFwQ6ZQRuNY/htfepMuJWIKsYkHhHiDx3cHUE3XtrSFwSMy+IXAP9nob23Gb0FNycJjYL1GZiAQCAR3J8/WnqnqaxjCUN9eb7i2fFbWDHwZTod7MKqIMOwIupHyruOGkLKjEWJQEjW4JAJGuulM8a/UP4Vb3Rlb3Wu6izb6VoskmlZ+PscLzpXuvD3OV/pd0YE6nL9Nc3z1qplwxvoCR2/rWvwuGLNKehCxhcQECwLssjuSgKEe4CpFr5V01pWESMNOjw4fNhzIXJ6lsiSXW1kNwC2U31ZQBpXa8LDm/I5O3n08GU/C8SI0AtqdT8asYuMIASQfh5+oo4kQYWOVoYSARe5YNJ0XPU2S4z3AsSQLDQU9Pw8LBJKYo7GCNxqLoH0DW6YBfxDQHS3em8JHa73twJ+Ynvpz4lKMeL3t/wCKtYuKx9z9afxXD1WOOX9HQJHGk0hDscysqLkOnvEuH17bGi4jh4oGIeJB1G08bnIDDpqF/GQ2l/KksJF6Jvy9SpYifFLz9CilRMxCrsTY5l11NiQT5VoOX8MrIoMsUdlP6xstyxBsPh/mKg8YwKLLh4BpIWjWcoz2DNkWy32uCWv5t6VD5twQwuKaKJnyBVPia5uy3OtcVRQpytr/ACehSp1KsU7rX68HYTjeJsGOUaKfu2N7HcUrA8aZnGYWHckdqnjk/FligK5lVHYmTSz5gvb9lqQ3KGMEojJXVDJmzjJlBAJJ+JHbvUqcd7M0eHltmj5khnVn0cWv59gfjTs8t2NmFje2otf61UcX4HPhkV5GQq7FVKOGBIBN9O2lI4WiOAJGcMZES4dAMr3JNip2y+f3h8xzg3x/O8FhqmW6a8/QtZCcmUm9zrqu1u+tQMPKY5SVCka6MoZT/wB+hp18Eub32AzZSS0f2YCqfELXYm5tYdu9EvDUIUnEi+UMR4Rv0x4b+rNcHXQethyg+fh7iVCouXn6E5+JNKQzgAkAeEACw23JtVkmJQLa47dxvmFZxuHITZZxbJuTGAZeyWJ28z9K2fs54TDPgy80aSN1XUFwCcoC2Hw1NGaG2vh7kyo1IrNp4v0GMThem6LE56jaNbLoumbKO+hNVOK8DnytofhcfWtdzFgcFhIXmfDp4bBQosWc6Ko8te/xNcrbm5upm/R8NkJ/V5Da3kXzZr+v5VSUXxfh7mLc+S8fY0MOJ1vUocQzEW3FaXl7A4LGYdZkgUBrhl1urj3lJvr8fIirH/dTC/8ABX/F/On+nr4e4LPyXj7GIllLEFhaxHaq6SIBB4fvs27DcL5V0deUMIf7Ffq386B5Own/AAR+9J/qpfo/F7hafTx9jD8vT3h8YDHDtOrKTvE6Oba/tWIPpVZDCtr5XBsP7R/510k8mYT/AIX+OX/VSTyZhf8Ahn/qS/6qypU4QbeuvT3C1Tp4+xg+GYVRnGVrGNwbux0NhYX2oLwyMWsrWH7R/lWt4pwXBYWNpZA6re3heUkk7KBm9Ky68bwRjZhDKZCxWOMSy3KgCzO17C5J0F9q64UnNZop2/OplKrleWTV/wA6DYwCA6Bv3/6U2/D47/f+Tf0rRYHh+GlaNAsoLKC56sgAbLchRfXXS5qdiOWMOrBftST5SttcC9vn2vWEJ053yu50VadWlbOrX1Mg/D4z0/f8K2FjuLk66edNyYBCb3cfAj8tK1h4FhfxSjVx77boMx+7sRse96C8t4ctbNODcgXewNr3scva1aZUY9p9DHNwtPxP/hpcfDoxG63YBrXOhYaggDtbStZHy5h2IAea52GYeZudU28J/KonE+XVjayGZr7+JNNv2axrThTScnY0pKU/2mXHBkGodj5XA/nR/wCzV/Ew1P3R/OrluGNb3Zv3o9Db/k9LUZ4TtbqkEA38BGwv/Znvp8qx+Zo8zbs6qVrFvGuOzHVBcE65TqFAFgNgWA+pqVg48QSy4nI8ZQWy2HjDA2+FrfSokQQXGaQgkGxIsCPIfOpUU6qPCD2GwubG+vmaxWMoL+/zD5epyZT8ctCydKBWMkpZl1DZkUsWU7F7XsT5+tQ8FxiAKGfDBmmDmQghQUEpFiWPibS5BI/OtG8wJvZv5GmMXh1kQDxKykMrKBcEX/LX8q6F8Sw6Wsu+7IeFqcF5IgQ8RjA6bYeMIJZ42RWJ8MaO/ukgKWybnQ37VKwcsU0WaPCjX7F1u7WRVDKpsNrkC22lScun6yW4ULfQE5Wvc6ak7E+VJbjCYZfGzsC2lwCRe5sMoGlH9Qoz0hPX6scMJVbtlv3IbxeF0yjDjK8aBh4zfL1MqEZr2WyaEdyB2o8dguowEmGVgEzXIY+IQ37NceLw2PlanMPIJAWBJvcEtGma9ragi4NjsafKfMbWyJbLawXTsKzl8QpwlZzs+8r5WWziZXmRhHJh53iCv1SzWzAusfStcsT6i9I4jzVg52Z5MGWkYWzF/IWXbyq645wt5zFYIwjDgiRdDnK7BRYWy/nWdw2AlWV4wsXja2zWFlK+EeWt6y+cpzbalc7aVFqKVtutuI7xDnASrOBEw60Ucd8wOXpliSbDUHNU/gfM0RyRy2jWPDGFuoCVe5W/u+4NO/nQTl/E5VAkjFg63VZAT1GVmuL2J8NvnTh5fxGeV+ogaUAEhZNMvl4tSe5PrWfz1Ff3eTG6WlreZB5sxsDYeCDDZSEdmIiD5FuDoCwuTqTVRg54FjHUW7BrkZQcwv8AiOwtpbz3v202H5XxOclZVBaVpj4XAzsGH4rWGYn+N6uOX+QI8PmMz9ZmsLBQFWx3ubkn10relVjW1h9mJyVONn9yVw/kbB9JDJGudkRm902LAbZVtudtj5a1h+OYbD4eWWKSK7q2hUWUocpW1rAEpIxOmhRa0vFOKCHOC0iRICLK5yhFuDudNAD86en4TJOgliZQrKuZJYy8gsLEls/iudatySv0IjmWre/UwSPBZg2Q3dLZYcpEYsWyG+jHbXTc966d7P5EOFJjGVWldrWtYkLcAXOl721qjPL0zFSemQGD2ETi9izAe/8AtfkKveELJFHlYFjmJ8KlVtYAAA3tt51zLF0ufk/QqopSVv8AqKf2sozYaMjVVmUt81YAn5n865bwnCCSdFf3Sdtr2BIHzrt2LQyqyPEzK4sQb2I+lZaP2cRCTN9vlBuE0Hf8QF/86uWLpOLV34P0MIU5RkpNX12uiz5LT9GgmaVgqSYglN7WyKNhsPCf3a0Q4tFYnOLKCx32FtdtRqNt76VFaG6qvROVCCotoCLgaW13NNDh9r2ifUFdC/um2m+2gsO1qIYulGKV3/rL0CpTlKbklu+aLPD8RjY5VYE3tbW98uax00NgTSf9sRWv1BY311tpvra3/jzqDhsH0yCkDAjyzdgVHxNiRSBwwWt0DbXTxW19NjuT8ST3o+cpc3/rL0J7KfTxRZf7VjsxziyqGY62CnY7d/8AMUoYxSQt9WUuBrcqLa/mKrI8EVvaFhdQn3vdGwHkPhQXBMGDCFsyiwPiuB5D09KPm6XX/WXoHZT6eKGOa+GfpMKxmQRjqBmJ10UNfKO51FQeH8p4eNvCwy2A1N3Y97nsDbYVP4lDOVusbkjYC9jqN9D5VHweHnK+ON1NzpuLdt1FbSxMZ0srby32s/tbUUISp1M8f3W308uX3JPCOGxo2bOGfWwB0A/idO9QeZOM9OUJlLaBtwLeLS11JBuu4qxhwswN8rnS2oH8QKRieEGRszwZjtcjW3lU4fE4ek9nb/zL0JxkMRiF+7Xm2tjOJzChBHSYArl/WXt7ouCV0PhHppRyc1A3Bja1yRZwMoLZmA8Gt9vhV4eWx/8AzD6f0ov93f8A4w/dru/qGG/xl4SPJ+Qxn+cfIq8FzKrzpaMqzHLfOPdZmJBGXUXa/wDdFPc5yfYTW7hRpvutWEfL5UgrhwCNQQNRTeJ4FO7FrSC9jYWtp/GvOxmKpzlCVOL/AEyTtZ8O49TBYarTjKNaS1T1VjPcvQqs+JKkGMlcmUkqFu1hr39KRjOPGGRg8sep0UK9kA7XXc7E3q+/3am0/WaW7+V9/r+Qps8rTdw5/wCYA/SvMxD+YrOpKLs7aWfBW5Hp0UqUFCMl/LN6MCn4F/dFKGET8C/QU4HpQevdsjzRr9ET8C/QUxipoIheVo4wdi5Rb/DNvQ4xi3jw8rxpndEZlW9sxAva9cK45zSJRmCqHcASM6h5dFAuJLZQCANgpzXNrGonNRPRwOBeJd27Ln+bHUJ/aBhuqI4U6uhLNbIBbst1ux79hbvWS5k5mixWKQIrxtGOmytky5y2ZSpUkNoG7DcHtWBhxNxvY/HU0uGbpkkKGzZSASwYMpNmVhsQCa5e1b0Z9BW+E0qMM9G7fnr/ADyOz8kJNLI0skhKqCpVlTVjaxuAPWtp0R5D6CuAcv8AOmIwshcFTmtdfdXT0Hn/AFru/CeJriII5lFhIgcA7i41HyOldFKakrHhY/A1MM1KWzJPSHkPoKBiHkPoKVehetTztBHQHYWo+n/3YUu9CgCg4xxA5wiWurDMLi5W24Hcdqg8Q4yI1BySPpe0aFj/ACv86r+KYszY+JirrFDIxIbJZiglj9xWJsXUbgEaE2BtVhw5rX1OpLW73727/KrTJa5EHjfKGHxLq8q3ZSLakDQjcDcaDQ3Gm297vCrlAt2qoxuInmASFZIDfNnZYz4NrWa6gnTT3tNQN6PjPMkeFTPKdvAvYySAXyqPW9/rSsVdm0XUXo7Uxw+cPFG6+6yKwvpowBGnzqRUjBQor0L0AHQoUKABQoUKABQoUKABRWo6FACcg8qGSo3FOLRYaIyzOERdyf4ADUn0FQOGc54PEOEhxCM7C6rqCe9gGA1trbe2tAtC4y0MtHehmoDQK1DKKGahnoFoCwosooZ6SXoC5FDUYaiAowKAsKBrzrzRx8yTTJJOVw6SMIsPBGACgPgJJsg0NsxJNwdLV6A4rjBDBLKf7ON3+aqSPztXl7iGFzPe++9RKSR2UKE5wcobpr/vsWfD8MxUsFOXuQNAPWrnE4WMlVhDPIxVR6sbjKvrequXjv2ICRLAygI8kZJDrawurAhGJvqDrrpUXERvN9qZlkI0sWVHBtf3dB56/wBK5uzPo/npXjdNW62Xf+IseI8KmineF0IeMAuF8VroH1I0FgR+ddw9nuYcOhVipKhlBUkqy5iVIJAuLHtppXEMVzEZUQ4lDJiIU6cRe5Eik+HqLoXZDfvqDr7uvZfZjxhMRw6PIuXpfZMBe2fKrsVvqAS+3bUXI1rWnDK7o8z4lje3pqnL9yd+nHqa69C9JApQrc8Owd6F6FHegLHEPaNwuT/aolaExQSSxRiZyqozqAXa97roG1NvdvvWymxU7p4sKHU7NDOhuPMFwnp3+dZj26cQzTQQjZIy5HrI1v4J+dY7kfgU2LxSQQyyRKfHIyO65Y1IzHwnU6gC/cito00lmFUxM6loS1S0R1iDjEh0lSePULpCpJJ+8WRmUDzPaonMnEMPJgpo7LMc6NbqGN1yE+MG2a6ta9vusTtWQ9pnLEmBlhKTzvDKtrySsxEq+8DYjQggjTsaP2V4YPjijreOaCaF97G4DFSfOymm4XjmuZKdpZbG89nPN/Vjiw7g5srhW1tZGIVCH8ebIL3N75WNz23lYfg/snw2Hn6qvLJpYrLkbYWXKwUMtr9vIdtDfy8CijQkSywqouSJ3CqB3PUYqBWB0XJWL4zHGyKTcvIIfDY5XKFwH10uB+YqnwntEwTg3kMZUEkSKR7oJNiLgnTa9zWE41xE4TiMiO7yRibDzlmILBkCktoACCruDYD7vlYxeH4nB5G6mTqdSQglJWGUm626ZAIt5n0tbWsXU1srH0EPhkOyzyUndRay67q+3Tb+Tp3KPM64+FpkieJBIyJnt9oq28a27a2I7EEXNqvLetcGwXMeJiACTyAKAAM5ygDYZDcD5V0vgHtAibDo2KkWJjYFz4UZtR/dOh3sNCaIVlLQ58Z8HrYWOe+ZdNzXXNDN6Vy/mP2kSNOyYWQLGuisgV2dhuxB2X0Gttfjf+z7nM4sNFKwaVBmzAWzJe2oAAzA227MO96pVIt2OSpga1On2klp5mxz0d6FRMZiwhUaXc21NgNv52A8yK0OEl3or0zHISbelO60Acf9r+PkefpFbpEA6gsAGOS7HLuTdreuW1YDC8fliU9J8vjVywBNzGSwY6WFibjbYbWFdv8AaJy5+kQGRFHWjBCgkDOrCzJcm2bS49RbvXPF5c1yyMyFdWiRWSRUA96RXQSFPOSIOF7gjWkszeiLtDLdvU7graD/AC2+VC9ZvlfjhEUUUoe6oFWVvEHACgZ2GmaxXxAlWDBgdbDS03oZhXoiaOiNK47CTRUo0g0BYQBShTKSg0p5goLMbBQSSdgALkn5UhmS9q/EzFw8qu80ixnXXILu1v3VHzricGGeViERmIUsQoLHKoux07AV0nnGaXFymPI00RZcqx2M2HksFBt96Nx4g2xD76Vr+TOSYsAhI8czgZ3YC4G+RbXst/XWw8hWTTlI9qnWhhsPlesnrbw+38aEHkXkVYuHPFiU8WKF5VO6ra0a37MvvejH0rDzexzEq83jjWGIsVkkaxkQLmByjQeRJIFwe1dtzVUc3cQWHAzu6lkCZWChW8LkISVYgFRmuRfYGryqxwQxVRTb5nBsBw3FYh0wwDFmIUCUNZCdCS1syC172NdT9mfLONwEc6SxxZS4KhX8T2BuysNLa2GYA9jYAVT8m4qCTFwpE4NmzBb4w2CAt7jnIoFu7NbTSusXqae25r8Qs6itHLpytfqRMPxZSD1EeEg2tKAB21DKSpGu96nKw7bUmq7F8FViGjkkhcd4msp7+KJgY233K39a1POLW9C9UnUxkW6x4lR3jPRl/ccmNj/eT4VKwHEZJUzdGSI3IKy5Qwsd/CSCD5gmkM577TOUop8WHaV4meNfFkMkd10AstmGltid9h30Xs35IPD4pC7K8kpU3ClcqKDZfFruSbaVeBOo9jY63+lWorRzdrE5Ve5S818uQYuICdSyxEyAAsutiD7up0Jqk5a5QwUWJWTDhlkjDfekIIZcpDZ7j73byrY4mIOjKwBVlIIOoIIsQRVTwTg8MLkxoFJFibsxtfa7E2FCk7bhZX2LoGuQ+1XnxmebAIq9MZVlZgSXNgxUdlAuuvmDqO/WsViBHGznZFLH4KCT/CvOHHZuvIzv7zszE97k3Py1rNyyndhcLKvdrgXvDeb8S3DWVZ8s4fIskyMyhAFATqFSqPYaZhlsb3BuTl8ThsTGqyzjSVmF7gsWXKWIsdV8Qs2oN9CatuD8TMGFPTb3F8QIUq08szBQ6kG9okJG2wouaYcv6OSqB5IRKyohQAvlIJuxvcAeWqnSsakrp3PewOHdGpFxdm9Hx2V/zchYSS494n00/PSpGFwpllSJicjFiRrYeE3IHntTcK30H5eXajXBySyqkfvNsQcttiTm+6NNT5VyLc+ixOtKUbrbj9yZhOCR50jWRzIspDZQMyRgtqyggEEFTmOuuhFbr2ccnSw4k4iSwjMbCPXxNmI8VuwsO/mLedZfkuJ4eIJhnRJM05Eua7MbKb3e/iCgX18jXcYogoAAAA0AHYDYV1U0nqfFYyVbDrs5PSS530K3jXFxAYr2vK5jFzbXIzAhd3N1AsPxD553lbEyTyzSzjxKIY7qbxlkD5zF+wfC/oWsdQQGPabyk+KfDvGzDKXRyAWyDKXVwBre65f7y0n2adboSGc5l6pEblSjPZRmLBlBOv3jcnXU2roi9Tz5QiqalGWr3Xf7GmTisazFDIuYAXGo969rk6fdOx+NLwvMcckkkYWXNEwRro25FwR3sextY9r1H4wwZJbgKMhs5AsDYWu17kXv8u9ZsSiXLG6xmYAnDPKqvkmK51IAsAnkNbaHsbbxjGRxycoi+aOPLLNJE6I8EC55BLEr6RwvJIcrjQkyYZAf2mtvWO4ZxIz4cy4eJWWLPKkRcs2BxUUbOOlnuWw8yx+52JI7XprmbFSLgMS8pJmnlSFywCtoW6gsug//AFY9u1qzPs9sMdCbkOZ4477qySLKro2o3BFj2NqW2g731O0cR4o80EDwKWWVVkDKJSy6Kwt0+1mIN9DrV1wXiDyKRIpRltplcKVOxAcXGx07aedczwHGJosDDEpRcuFx4BcarLhpcsVibqbA221P0rTcs8w2xEivmYSOMg0zRAjDo6MvdY5pGUkbWaocTXOstra8zb5jRGT0peSiKVmIb6ooZqUY6QYBQBX9Mis9zvxYDCtB1FjknUoha+uozD0uLi/rWpy1Vcb5ajxWTqqrZGDrmW5DDyN9vMbHvTvfcItxakuBSezrlyWGMSYsgyAWhQ5WMMZ8ntmBN/dvYDtc6bfNVScDIPvXo0Yje9CjpoVUqOpJykW2eoHH8P1cJPGLXeJ1F9rlTa9KilBp7pXpEnMuW+GSYF+ssIMjgpo6uADrbLe4BIHi7fx6LyxxeTEYZJJ4uhIbhoyb2INrjuAd7H86kDAJ+EfQU8mGttoKSVipzlN3k7kgGjprLRhPWmSO3qr5l4u2GwzyxxPKy2ssYu2psWtrou+3b51Y5KTLhgwsRcUAU/KWFYRCV84MqqQJD4gDcnMt7KTft5Cr/NTEeEUbCnBCPWgBeasfguYVw+LSDEyESTHpxqV3bMMpuNLG4Gv861/Tpj9AXOHPvDubflpp8qYguKYfqQSp+ON1/eUj/OvOM8J1zE376C9/UGvTGWuE+0HCdPiGIFtC4kHwdAxP1LVnNaXPZ+F1LSlDvMlhMN9vGCQQzqrZyVQ3NhmK6gAnft67VreI8vufG6nwplkLMjFYla6Sh9L5blG2Pukg5rVlMQt7U3geJMj6+6Q0cq2HijfwuLHvbUeTKp7Vnvoz1amaDzweq2VvHireG6R1HkvktpcOuIEkYSRcw0ZioBPbw5WGoIvfTesFNxFhiHkjZ47lgguFYKbC5ygamwJ7+tbXlHGzR8N4hhkf7SBetC6btG+pKb2vlOm4Lkbio0XE8Y0aifDyNZ1ySRXWeOQ6IcgNr3+6yqD+dOUVZJGWEqS7SdWdpX0s3bS19nuWvsf5dJL4x763iiv8R1G1+AX96uo2qJwnCdKFENrhbtYBQXbxOcoJAuxY2B71MrWMcqseFjMQ8RWdR930E1n8HG4knhuLpJ1UuP7Ke7W0OtnWQfStFWI9pXEJcJGuJg98q2GbuQslmVlHdlKG3/MatK7scb01GOMcaZs0SRmS79MgkAXBF7NawUDW5v8AUgUeJ4WxhjyWaSNcoJGp21UHwg6aEg2udRvXOfZ1zfHBiJEnNlxGUCQnwrIC1s/o2f3u1hfTbrW3a1a27ORObPGxzj2t4Zkw0RbeScuQOx6fz1uW7mspyUrKHlN0jWfC2mshWOUTrlLFjcLkaS+ltReuje0bhazYZsxy5rFWI8KTRqxTO33VdC6EnQER1xdeJSLH00+zUoY5MmhlBcv9qR7+p08gAO1TfW4WOqpH48rlY/8A1eOw8iGxWOTEpnwxYsNYTZWsdM3i3Asvh2IzCM9UKenhXBznqLibzQSvdDcuxTMd84ChtTcctSCJhmkxBzHcdN3P7xYX2/OoRFGYLHrbhPEBPCkoFs6g2BuPke47g9wRUoisZ7IZS/Co2yInjkHgXKGynJnI/Ecup7nWtkb1m9ykERREUCTRXNIZEowKAFKAoAFqDRg9qUBShQBCkwPlSUBXuasBQMdO4rDEcx70+j0y2E8qayFfOnZMCdQAqNHifOpCSg0rBccFHRA0oUhhAUq1C9C9AB0KKjvQAdc89pXJPXMmL6oQRQe6VJzshYi7XFr3A2OoFdDrJe0rjy4fCZSgczNkCk2Fh4mJtuNhb9qiVranXglN14qG7flx8jhRj82+lDifBzEsUjbTIXQg/dDspuOxuD6a/TQtxiKaySQhLlADGBob28sx32qpkySOyOxjCkiMvc5VBt027ja/oc3npwqTR9pUpxkrOGW2/HTp3mi9mnGljlYPoOi6eFbsVbx5iBuFK6+Qa97A03yx+j4XieGxKsRE8YQBABmZh0meYswyjPmJFj7gPerLlblRYcHNjXtNoY0CBiqoTaaQkjUhcwHYa/JeH4L+n4/DIyZYlw8TSBSo06WYglQCWzML3GuvlauqMpZUfPVaGHdabd8qW9+K3VuOrXfc7JQohQvWp4IdYfmGdMfh3WOQC/iQ+TIwKNbvqv8AEb1ssVLlQn0rDy8s4e8s5VlChpZek8iBsoLMcisAWNqpWESOE8hYKdOtJh42MovcC241YEd73sd9L07jwmEtGiEIiosYJOosBcu176799zY1zpPahN10CMYsKHN0Fi2RyblnsCbBrgC2w33q2wPAZ+IYpo5pSyw9KXMSWCoTZ4lyk2N47gFrgPfW1JSOmrhZUXHtNL8tSXz5xwR8MfMLPOBEBqRc6vr5BQdfUVw81sPacIUxrQ4dnZIhZs7s/wBr94KW2A0HyNY6qZyilFKFT8Nw5f0WSZmGbMqRrfUm4Lt8ALD1zHy1r4xqKlpoZ6Y9mmHycJwg2zR9T/qOz/8A2rSlqo+SZi3DcGTv+jxD6IF/yq5JpPcEGTRZqSTRXqRjQpQpIpVABilCkClA0wFUYNFejFACgaOkUd6AG5MMDtpUd4yu/wCVTb0DVXFYhx4s1JTEg03LhAaiPhivrT0YtUWgalCqmPEkHyqVHjR3pOIJk29GKaSUGnA1SUKrK88QZukelhHAzC+McqoJy6Ivcm2/pWozVy/2yPmfDILkhZXIFzp4NfkFapk7I7cBFSxEU3bfXufVFdxrhcaRNLLgY0C6rNg580Wf7iyJe6oWsLjXXQ3ocIgw/EpwuXM9sztNEVkCi3vywSospvoCy3P1qr5X5OlxUUjByiZgtgL5yPEcy3Ggutjrrepp9nuLjBSKWPI2+dWUg2tcZb69/lWS/VZpHqYrFRouVNSbktpJu2v1bfg7HYsHgkijWKNQqIMqqNgKoZ+Xkwh/SMMrloy7GMO7Bo3JaRI0JIXUlgANT8rSuWsK8GFiiklMrotmc6XJJNhc3sAQB6CrTq1ueBmk767i8NilkRXQ3VgGU+YO1VvNPMAwWFecqXC5RYX3YgAsQDZRfU2qFh5v0bE9M/qcSxaLe0c+7x+gf3lHmGHerbExhxY3t6Ej+FMkwsnNUmNQdNGysubKLrluDYljsbnQ/QCthy7gniw6rLcu12a7ZrXOik97Cw003ppOFop0Ftb1NDHzpXAxGD5Dw2Cx0RZFmjxLzKOqisIZP1sKoDcWyrIt99BWh4hxbDYPB4mSDpgRZiyw5dJmAChguzEld6RzapbCuy6vCVnQebQnOR81DL/ernntPxEGHwUGGwiLHHM3XYJuygDIXYklib7kn3RT3G5N7s5ZPIWJYm5JJPmSd7mpvLvApMZiY8PEPFIdT2RBq7t6Aa/Qd6ghSSABcnQAakk7Aetd+9mvJI4fCXlAOJlA6h36a7iJT6HVj3PooqmQQ8D7NYMLHLE/2hlRkErAXVGuFyDZSNCTvceWlcRxmFaKVo20ZGKn4qbH+FeqsQgkUg/I9wfSvPPtR4Y0PEZCVsJAH9GNrMV+JF/nQ5OW4JJbHZPZbxYT8Lg/FEDA3oYz4f8AAUPzrVE1yD2E8W8WJw5tZlWdfO4OR7DysUPyrrhapY0GTSTQLUnNSGEDRg0gGlA0CF3oUkGlXpDDBpQNIvR3pgLvR5qQDQoAczUL0gClUAHQtRUdADcmGB7VElwpHu1PoU0xWKpZ2B7/AEqVFjvMVIeIHtUeTB+VVdMnVEpMQDXMPaBwjGTY3qJGZI0ChAjJew3uCdSWJ7Hvp57+xFRumAx1Iubnb+O+wHejLyC5zbg3Oj4I9OeByFNhcPHIg2Ia4s4trqfL410ngHGUxcCzR5sjFh4hYgqSpuLnuKWkROzn5j+tTYcPbc3+VvyrPKo7IvM2GYqSCRUlVoEUwK/imAE8LRtcX2Ye8jg3R1PZlIBHwqNwPjDyIySi08J6cwA0LWusifsutmHlcjtVsY6jTYK5uNG01tva9gfqfrQAUmKPlTD4g/Cn4yRYMNfOnSgPlQBAOJuNdf8AOvP3Ol0xTwly64f7KO+6oCWC/LMR8q71zCZY4wcOFLX1zW0XzAJAP1rg/FuWcaZWeSGR2kYsWytd2JJJ+J10qkDJ3su5dOKx6Mw+zw4EzerA/ZA/3tfghrvPSb8VUXJHLSYDCrHoZXs8zDvJbYH8KjQfM96v+sKTEEoYb2Ncc9ouBLRySYzEXxKyWhhRTkWFmOUXta5UFtTfwka712NsR5VkebuVo8YblGzWANjYMF92++ov/WlcDlHs046uE4lE7/q3zQsfw9XwhvgGy39L16ONcg//ABPAXUh8REAQSDlfb8LZRb53rroa+vnrVN3EGaKjvRVIxsNRg00tLBoAcBo6QDSgaAFXpQNIBo70ALvR3pF6O9ACr0d6RR0AKvQvRUKAFg0YpINGDQAqjtSQaUKACZL71EnwN9RU61IYU72CxWDD23p1GIOh0qYY6YkwvlVX5k2FLP506HBqEyEUQmtRlC5PtRZaYjxPnTyzA96mxVwFKQYqetRZaQESbCBt9ajvgmtYEWO+99NrVZZaSVpgQYsJb1p3pDyqRlostAhnp/CjeGnVFG1IYxlPellaWBQoAaK0VqetSbUARFpYoUKAFUdChQAFpVChQAYpVChQAdHQoUAJpYoUKADFKoUKAFClLR0KAFLSGo6FMBNFR0KQDclQJO9ChWkSZBP2pyOjoUySXFtSjQoVmaAojQoUAFQFFQoAI0VHQoAFChQoAFFR0K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3016" name="AutoShape 8" descr="data:image/jpeg;base64,/9j/4AAQSkZJRgABAQAAAQABAAD/2wCEAAkGBxQTEhUUExQUFhUXGBwaFxgYGBwcGBwdFxgWGBgYGRweHCggHRwlHBcYITIiJSosLi4uGB8zODMsNygtLisBCgoKDg0OGhAQGy8mICQ0LCwsLSwwLC80LSw0LCwsNCw3LywsLywsLCwsLCwsLC8sLCw0LCwsLCwsLCwsLCwsLP/AABEIANQA7gMBIgACEQEDEQH/xAAcAAACAgMBAQAAAAAAAAAAAAAFBgMEAAIHAQj/xABHEAACAQIEAgYFCQQKAQUBAAABAgMAEQQSITEFQQYTIlFhcQcUMoGRI0JSkqGxstHSJGJzwRUWMzRDU3KC4fCiRIOTwvFj/8QAGgEAAgMBAQAAAAAAAAAAAAAAAgMAAQQFBv/EAC8RAAICAQMCAwgCAwEBAAAAAAABAhEDEiExBEFRgfATFCJhcZGhsQXRMsHxQiP/2gAMAwEAAhEDEQA/AOdYHAajs/MvZgL8ta2mZQ9mUCw7hQ6MNoATsO/uqd3PziD5kX++9K0O7s2LqU8Xs2vMnyKx0AsNdhR7gMSMsJKLq7fNGwEm/wBlK/kdDTT0ZIyRDW4c/b1lSS2FOrNelXBQHhnXLZmRMgUaZdSTrzuOVHMLh42ljPVpYxyaZR3xW5efxqrxfEyZ+rzDqrKbAC5a+5Nr6ctue9XOGGzRX5o4+AU/cpoG+C13KuPhiEjDLGNfoj8qgMUX0U+qKIY/DXlYi5v+QqIcNY7K3w8az72bo9Q1FKkVuri+jH9UVPhcLHc9hNvoj8q3bhMndax5kCp4cE/IqPeKJQlfcCfUpxcdjTEcPQ4eLsILhL9kXPYPhVH1FApGRNb/ADR591EIsarpFHZxYAEmNwFyob3JFtxYW76wrH9M/D8zTXhyyeyZmWaCjTYJOFWwKou2vZHf5VhjVR7CbadkflRJJYV0u587fyrV8XF9AkeZ/KmLpM18Fe9Yqo3w2FT1VT1aXub9kfTfwrXhOEjIkukegG6j6J8KptK1zZmEd9FyjS5Lb3vvesXQ3Bax5ZgL2HPTxpq6TK9xDzwJJIkUD5NTy9kflVmDDxmFRkTNoLZRfYnu/wC2rQcScLoQtthz+6oEwZZ+t6sl+TBWJ1007tCaJdDJKnIj6lN2kSy8KuNIhv8ARH5Vu/BlI1jQe5RyqePh2JYj5KUj/QfvIq1D0YxR/wAIjzKj+dT3PGv8shPeMj4gDo+FRjZYtPL8qqiWJc0XUkkue2IxktffN3e7lR7E9GZ40LyZEUcixJJOygAG5Pd/KocFwfMe3IE7VlOR2VrqGBRlUqw1tvyq1i6eOzmEo9TkWqMOAMODwd48wn51g4ZhwQTma2wypTnhehkbZf2pDmJC5bakXuF7WpFjpvoe6ikXQKIbySH4D+VTT03zf3BfvC2ao56kMF79VfwIX+QqGNBpdIyikkLkAJBBADHna9/dXUo+hGGHJz5uf5Vo3CuHRTJAyp1r+ypzE67X5AnlfeprwR4i/XmUsWaXf19jnQkjt/YQ/VFaiVbaRxDyRfyrsKcAww2hj+qKsQcMiT2Y0Hkoq11GJcQBeGb5kcVnwokGXqwdvZXXQ3GoHhVDi/BGSIFYGALgklTqcp5ny+yvoFYgNgKW/SCv7Mn8VfwSVT6lPiCRPYVvqZyaDhmFKIWLE5Vv20HIe+tjwzBDUxgnxkk/+opl4X6PpGijYzKLop9gndQe8UST0dXtnnY22sgH3saK+mXf9k05n2E1YcIBcQIbeDtb6xFZLMjKEiHVWa6lI0BB12uxGtzy50+xejuHnJKfeo+5atx9A8IN1c+bt/Iip7bpl2frzL9lm8UckxeCWU3kedyNO06gaeCoOZrzEcOiJ1zkWvl69iL3A0HI76d1doh6IYQbQqfO5+8mpf6s4W4+Qj2+iPyofecPaH6L9hPvI5BwyYRJkjGVb39pibm1zqfAVaTETNsHPkGP512DDcJiTZEHkoFXBEBsKv3xdoevsT3bxkcaThuKY9mKY/7CP5VZHRvGPb5J/wDc4H2Zq6Fiek0KTiHK7doI0gUdWjtoEY3ve5ANgbX87HQtD77PskMl0ajTle5yuLoTijusYuLdpz/IGt16ElWKyYiBHC5iubUKTYOQSCFuLX2rpnEMSsETzSXCRqXbyUEm3jpXy7xPpNPiA5dz1kkju5WwuJEVerNhmyALaxNrWGthUj1OWXevIW8WOPY6zB0dwjZj6/C5HtCJo2I1+irMfs76O4foHAwVuskcEAqQy2IOoIIGoN71wt58TFDGoMiozCVc2i3t2SAdDmABHeF2teu1ejXpcMR+z9V1YVbqRKJBnN3kQj2l1zOBawFxpYCqnkyNbSYUVG90GIuhOFG6E+bt/I1cg6NYZCLQp7xfu7715xvpCsLCJFaWY7RruO4tYEjytf76GzcRx8Y66WOERgjMgPasWAPM66j8qzSyy7ts34+jk0nSV8XSv6DHHgoktZFHdZR+VTiMd1U8VxNUnghIJabrCtuXVKGJPhra/eR31eNXoRns8sKxbcq8IoR0p4l6vhZXGr5QFANj23WPN4BesBv5VNKIc86U9JfW5fk3McaEpEQyC9+zJIxJzJdTYDTTmbkUKixLxRRgNYvqpcKURSRqoANmJBuTqLbX1oG2C6typTQaNlNybbGxvW7Ko26xT3ZSLj3E1kbfJ6zp1jjBRjVev+hrDY+aTMonygt1pd2JF4zmDg/S8NPGuu4rGFmwwjYWkfMxFiCixsWHlmKiuH8IikMioQGzN2bJZjroAbD412vgPAXhMIdlIigKAht3kcPIbd2gsfGnYk3wc3+RljtSe3O23h/dBaRwoLHYAk+QFzSxhYmYS58hPXQuTkIYSNJG6jMT2sqsq6AAWG9zTFicBM+HkVhH1jK4ADHLrcKLle619KrTcNkE0dgch7Uh0tmjJMfPcl+7ZBTZJs5WKcY2r3/rf18wkunlWwrQ16DVtCDelj0g/wB2X+Kv4JKZgaWvSCP2Zf4q/gkqo8lPgI8GP7PD/CT8C1bvVPg/93h/hJ+BauKavSg0e3rK8NeBtbX13t4d9XSIbVGJRvy1ueQtvfu2rXF4tIkLyuqIu7OQqjzJ0obx/GqMJJLGwbPHlRlNw3WWVSpG/t1T2Vhwjrkorvse9E5nfDiR2J6x5HW/JWc5VHhb76IcSxJjidxuBZfFmIVB72YChWL4imCjghALvlRFjX2jays32HTmffVvj8gEaE2A66G5OwtKpBPvAoU6jXgOnC8muvhk3X0sXGSRcHiY79cEYRxhY8peYTWspuS7E5SXOgJJ2BspdO+nGNREiLxwvLnaTqDcouYxrDnOvWXjku627htck/Svj3wkIjjkKvKY2ujFXV47q76a9tABfT2Dvep+g0kK4DDQNCjrNGJJLqrB3eRkYyKRrY5FzXJ20FqbiSilJiOocskqX1+//DksWKLq4dpSqrcqpuSuz3JuBpYXsd+dPD+jCXqkjfHQZFuUDK3Yz9tiNRYG4JJ7h4VvLwzhcr4j1S6SIxjmwzsQMqTKXlha9wtkOgJ0OoUbkcJxDEqqxGSIsoAJkjzS9kZRcrKl9O8HxvUz5lqE4sOpbFQejIyP2sWp0GXqo1sGVARdQ40uO7mLnvEejvizjFIz58kaO0aKuY55rgIRa4uz3sB808hThDxWZWUmZVI7kiF77XDKx2AGhG1C8Dw0xzRRxOEZTIYraEkKJF1AvqVYEm/tbEXFKjl1OhssOndrg6J0awASESntSzDrHfcnN2go8ALC1D4nkxbCWVepwsZzqrbuU1zP+6LX7tOe9Dm4kssHrGDl6t7BnUMQj52FnyMerjBJYMdAG1JI3LdHuLSTMYcQFOZDlddAw9l1IGgYagjQggggVJQ0tRfBshlc4yyxa1flL5Lj+l2QtcQ6bRev9bBHJiikBjiEYOryOGkOxOWyoLgHnTJjekcqYSFmhK4vEEJHAb3Dk2ub65VFmJPLuvWvQLCRpHiHiQIj4mRYwPoQnqVtzsSjH3mhmIx4vjOJPqsCvh8IPFSUkkHi8pyg9ymi3MJLiuKyLwuMiUrJ1scHXki5yThJJ+7Kyo7WPI0Hx+IMiPxGYSEYhhBhIlPaEGsnWZToXbq89jyA8LGcZ0OkxOD4fhL5Y48j4hzvZY+0oHNmZ28t+4F3xWHWOIhRey2VfdYDwHLyolGwXKnscR4yI5is0Jzhje5XLrne4CmxCgWFiN1PnWPABY2NjvYka+Gl6jxvCZMGeo9tFzPE5OpubtG3cQxJB5g7aGoYMa1wx7Kjck/yHLxrJlTUjpYFqx2WcSVFowpBHbU2GY6AADnXQOj+NkEaBmLZdid7HkT4Vzro7w5p5WxZuEyskYI1IDCzXvzYHlyp7XEdWq3BNgAbAnfTYedPxrSjJllqbQ94PFXYC+jD7R/x91bcb4nHhoXnlzdWgu1hcjUDYedJ/DuOFiARlK2bLcXtpe4B0Ivbu8eVXOLQLi2tiO1BbKIx7N29pzzLBRYG/ZzEjWtEWnuZZQaJP6x+sxJLhz1akksXRS2VLkqAGbKx7JswuFLG1xpewPElkNhzAZSDdSG2IPceR1FL/HDBE4MEWbEELHE0Vi6iNHFgNb2V2uGGot3A15w/jaThFhkbDtETmRoAiOw1eMqdMxsdM4IOutqk5Q4H4unnKOrt4/8AOw4qO+lr0g/3Zf4q/gkq10f6QpimJR7gqGEbrlkTa4uNHU3Gu4O++lX0g/3Zf4q/gkpCabtFZsU8TcZqn69frYVoOkMs8kIwzhcLgYklxUvzXKxXaEa2YZcwt39r5q3o4HpFjvU44MPeTFmN8TPI9iIInZnRO1pmKkEA3sOXdd6SJFgeBLFELdcsafvM0i9ZITYakqjDysK24jgGwXCzBvjMc6wseZeYBSLj5scV17vjRAhjHdLDFwyDFMoaeeOMRoB7UsiXFh9Hc293MUvdHOByw8WgMszS4l4JZcVzyBiFjjvzFztt2RYAV7xzicMGNBftRcNiSKCIbyYmRVK2Av7KAXNtCBbWwq6IZsFw/GY2c/t2JGtvmM/ycES/6cwNvC3K9Qh7JhV4riZnmLeoYQsiKrEdbKo+VkuOSgWFu8WOrXq8KlMXC8DnDMpmaQKfaKrJJJEp+K3p46L8JGEwsMA3RRmPe57Tt72JoJ0rlvKWH/peolI5fKTHN/4haXk2ibOijeZX67L8tBPo/wAJZScRiO1iJNST8wHZF7rDQ/DxJPiGCSaNopBdWFj8QRb3gVZY92tLfT3pV/R2HWbq+sLv1ajNYAlWYFuZHZ2HxFGopKhOTNKUtb5/XhX0OYel3gjQ9U0SM8CqQ81w3ypYhle3s2VUAv3sN6IcFx6xHCSoSI0XqnvoGSVoJs22wEgblrERrtS9wjpdjGGInOIjkBa8mGlJAIf50RNwB2bWJ5C9yRcfB0pjQsY47xtf5Bjky8xlIB0F2FttdhTJWoqK7CFPVNym+QJiMc+Hx0ki2zpNJ5G7OrDyIJF/GnjgvEIsVDmsQ8Zy6m7ADVCW56aX8K5vxHEiSWSQCwd2YC97ZiTa/vpg6Hs6QYuYJnSMRFt76uQQLA/MLk3ta16Xlx6o7cl4Muie/B0VAmfNa576U+OdKimKlMRu4j6pSDohe/WSDvcLZR3HN76fHuMvCoURyxvIodTIdQrXsR2m18OVKcGpvVdNgerVIb1eeLWmA2dFOOHCzRsSepvaVD7DRuMkoy/6ST5qvdXR8LxObDzyq0cchwvWkvE69YY+quss8bENmZAjdYuYHLYi9iONKaZem8rCTBYhSytJgcO2YEhsyK0ZIYag2Vda3dQk0mYcUmnsP6tMsSqCypw2DPLY263FyRlgl+aq0lydjm8RRHiHBusTDcNV7LBHHJiW57hQD+85EzeYFUuF8XbFcKiw63bEPhQ8f/8AX1WXq5BrYZgIl3OubwNHeFQvDGWxBHrE79ZORspt2YxYnsooC7nnWRR3o0XsOq4kWOUaDSq2MkzLpVCPFDKGUg5v/wBI86gxeIbTLtuPHz/Kmt0CogzjWAjkUhyB3E6drkB3k1y7ppwWWJA0bACxBW+51Iy+OUHS/wA2uhYwtLMraCOIk67l2BWw7iq3F+QZx84VU4qVGVnucrgiwLG9mXQAEk9qs7qW9GnGmmknyC+h8+eFVUdmNVA+opt9tMJYHQj8jUPB+HiGMjNfMS7a9kZtbAXygDbTTTyqGV4ps0aOrNlzAjUDKwFwQbEhrbHTS+9S9ipLd6QVw3ga4XESyq4EUqHRjqrgqTqdWFgT3i3vo4Me7qrgsMpI1uCMuh08d6oLg40YPI0jCMDWzM7FBpYKCzN7XfoW2BNWeLcVeKMO8AQGTII2cF9ULiRjHdMtl9kMTtc8qiA1VsytaXqi8PWvNdwtoZHVbkKxuFy57qRcsbC/ZOY1vLPDHhWSZzIQjZYcTEeuE8l8zKcvsi/tAk6nXYVV6J8fnxczRHGSxZRcCONQpAOUgH5tiV3vfN8SnFuLYjDyKnEI48VhjosvVqWv9LuDgfN0uNjQybW79fk6mBY51GLTfNJ0/orivnw/MSMBxCaGQOkjKw5945hhsQe40+dJcaMXw2CVrgtIMwU2GZVlVreFwaBcV6HSOyyYP5bDyWKnMLqWOgN7ErrvqQAc2ouWPpDw31bh0ENwSkgzEDQsRKzEeFyaXii4ypj/AOXzYMuKMof5X5peD8/HyB2Mi9axnC8NoVhgGKkHiAqRj6wHuarfBm/pDibYga4bB3ihPJ5nC9ZIPADT6ppOwGOxGJkkXCqQ2LVIUmPsph8NGiy5SDcHOwJP71hqRbrfA+FR4SCKGIWSMWvzJ3ZjbmTc++tF7nCQl9BuDQT34jKLyGbEMC3sqBMwD+ahTbu18CI8VxR8dDw0uuRZuI5lGvaigeVoyRyJCgHvtfnQLh8uJeJ+CxoyMs0gmlB9mB3ZmuLbMH0PMEADXR06ZcDm9Xw3qKjrMJIjxJdRdVUpbtEA8ri4uL86hAtxTjfVYnC4dVzviGbMAfYjRSWkPhmy+YDW1FDsFh/WI8fJb+2Z0TyhXKlv92te9E+Ayo0mKxjBsXMApK2tEg9mNOQ5E2uLgb6km+C8PGHhSIHMFvqdzdibnx1oZK2jRiyaIya52+3P7SNOjeL63CwPe5Mag+ajK32g1zr0wYGTFyJFGWIhUs6nsxr2cxkZycoNiiAG5bPpa2rt0S7DYnDf5UxK/wCiW7L+fvri/Sjis3XYjHxzsrHHNDEm6lIEOViD2TlBQDTQuTvUhdAdXFRyNLh7r6PdfhiVjeHTQnto6+YItfkTyPhUnA+GieQI0gjLEBSVJUkkXBI2stz7reNEV49I7MTGGawuy5iQo9ogEnU3tflfS16e/RN0binTEcQnH9mzRxKSQEKors7d5s6gX720NxTU33MlLsAh6N81wMSMwGzREAnXRcrsTtyFLuB4NKzYiO5XqlPWAOACVvluPnLmUCwF+0DprXZmxUXWNlJz7CwBudLW121AsLXPfrXL+PcROH4niiC2rZWKgE3AW+hsDftAj94+FHNULg75CXTKITcL4VivnFHhcncmOyi5/wDbY/7qToY6csTiRJ0eiIAvFxBgQL9kPHK1vK8i/EUmdfT8LVEnyTKNaYemcmbCcLPdhXX/AOOd1/lS1HJRvpW1sJw1PnDDysR4S4qZk+IqZq0khyEuD8e6mPgzK6K8M+IVyTYCOSaK4fuUh5D5Gqs3EcbjJpb4jEZM7tbO/YUtb2QbKACBrYCg3R3EYRHY4yKSVCuVVQhbX3cte4KjUCxBO9MHR3inVDIt5hKSI0sC7OjGNCVO2eIlGI1IbQ3XTPvTobGtSvgZsBhOIxKojxjWVivVzDMhYFUVM173LuoBBUag913HgfSeOfNF8n1yrcqpJSQWB6yK4BsL2ZSAy2Olcyw8vEFkMnUNf95EA0KstwxCtlKoRcE3RddKI9AInnxcjsjJ6vCMoJ16yRxdiTqSQr+4eZNJOnYyTja0/qhwUPMp6wNG+ZtFbSx7AK6nQgX5a8qGcWxYhlhUMotd+3+84XcEW0MnlblRrEy2e45jbz5Ur9No1ZUktbtBXI3ym5Fvt+NZ5t9jb00IvIlLhlGTiKMO2zSgKOwRdVKm4srXVU1CnTN2d9dbfDOJSLPEXUpE9wovp8pz30ubHXkByFVMLh1N2BjU6hgFsMvs9o3sTcnbXzrXjsuXKV2LjtXvcrcad+17roNqVTW7Z0Yzjk/+cI883258rNul/SB43EUTZOw7SOtussyunVoToptzAJuRa1qADjKPcYnFzPZ47kySGwY3nZQrEXKWXT6OnfQ/pDM74nEBoyJO3dTbs7kkX5BbG+9qCNibm9yLkEb8tzWtcHnpu5MeeiGPxGHx98LGkqSBQUaxvFe7HMT2Dpmv5XvXeZMPDNE+fI0djnU2IFtwbaXHeO7SkH0M4WBsI0oQGbOVkkOpZbAxgHkoRgCo5g3roQUCwAAtoLafCq1VsMilVrkF9G+CQYcO0CuBIb9prm3K3dffXXUd1U/SB/dl/ir+CSmNaW/SAf2Zf4q/gkpaqws05TblJ2/meej/AIb1HDsKhFm6sO3nJ8oR9oHupmtpVDg393h/hR/gWiC1cgUR1lq9cb291D+KzZcn7uaUgbkRLYADn23j5jW1XewcY6nSL4rV2AuToFBNzsBY3PwpakxyllYK79SFWOV1ypnCnrmYscwBTUkKeyjbki5PHyTPFCqqgklyhwxIUdnrHFrFiCFK28d6HUNeBpq/Xpf0EMJiEZRIvst2r2IOmmoIBvpbXur5l6cYWeCdoXNo2keaJfmgT5W+tlCKw1sV+Pe+uLM8YbcsWA2+Xk9XWwv7LfLS28QeVR8e4euIw0a5UYyS5lLBWKLMzapccoj8FN6uMtwc2FRjZ85YSfDlAsiSJICflUe4N9rodrbXFN3CelQwmAGBULI+Il62VyezGGeJVAsdWKwq3gHG+wq+kLolBgyrRSWEtisBHbQFQ57RY3UZlGutye6kvDSZXVrXysDbyINqaqe5lknB0zveGx2ViAQwBOW97jYZRc6EnU+Ncr9ITKcUzAWMlpDqPnKFI+KE/wC402/09GF645SjAaE6hvcdGvp30GPSLhyfK+qSYnE2BYzsqwhralEW9xfbMLnwo/ikLpIhjlEXASpOuIxl1H7qKLke+MX/ANQpPV+6up8X6NjFwxY3GTzyMUuEwcIliRdxGltBoRck2vfXS9HeESjEYWFgsTWVk4euN6sM7DeRwi2/dVE5AkklgwqM9KCcbOMJ4C55DvPdVzpfjQ0wjVsywRRwKeR6lAHI0GhkLkUU6a4mEzM0OHXCtDaOVVtlbEBznKAEqEXKbEWvYXAvSzgeETz3MUbv4gfd3nyo5ytIBKimGvX0BwD1DBx+tA9X66iSHNsAe0yRgDsgOblbnXLY2Argb4d1YoVYMN1IOb3i166XjeKpHh4pVjt1eGijijl3V3aUSFgfaUZM2wvdeRtS5NpbDsWnV8fHr6nQMbx5lgaeKKFVSRUYSOrtdwpUjJvcMCe1tc2trVaPpODkdEsGbLIFB0YgaPcka/NYbkW01Fceh43I6JG7tZAyoXckKDrYDZde4c7bAUS4Ljg+KUSGRomALAXWwOjNexAUEAljtuNqVLXezNuPN07ioyhvfK8Pp38eR36SdJFixhjBBQIt77AkFtSNRuuutu6rbYL1yPLkdVaxEhy5LA2zK17Mutjz12FCMb0vwkTmSKLrJSAWcKCc1sts8gIBsBcogF9r7ha4x07mlteyjT95iV+cSw3vrcAcu6lfkfpdR0rTXd7fgbZ+j8OGQGfENoOyipGhNtLl3Op+bsNjruakwvHMLDMWw5RV6u2cntM9xc3e77Lva1zod6Qf614htS2cnm4Un42vULY2aS93IuLEKAot3aDWhdeFGiGPJNu5XarwVfYs8bgbFTSTkIGv7ChizAEKrkamxUDX8qL8C6MB1j66dbNGQ0UZBl6vMcqsLWU+ybsRofOg8SuYxFm7C+yMqnLv7JIuu52I3on0RbqMXAHJyFwtwSNGIAvrsGKkjYgc6jy1EUv41puU+Pkdx4Bw+LDRWAVGc5n1uSbAAknnlAGgAq7JjUHP4UIbxrwmuTP+Sn2ozLAgi/El5Amlrp3ji2HXs/4i/hkooqE7A0E6b4dvV1uP8QfheqxdVmnkW5U8cFFjjwUfs8H8KP8AAtXapcF/u8H8KP8AAtXa7TMqPCKDYvtzheV4l37i2Ikv5hIh5NRq9Usfhz1cojADurWItfMUyBteYAH1RUTGY5UwNKMxw5sxaTrJEGuXNJJGyl7aFY0N7E6heZo1O/bAAu4UsPeQoJ/7yNTqoAAGgAsPIbVCsNpGe57SqtuQyFz9uf7BV2kFKal5X+WCsHwaREAzLnsuZtdWWGRVNvCR9P3VHOqHSPExRDNK7Rw4WMMwCg5+sDQpEptoxVXGhuOtU7ahnxEoRSzsFUAkkmwAGpN+4DWvnn0g9KTiyQhtEsrPa+rX+TjYjlljVFttcsdzRQUWtgMmaTdsXOkfFZMZiJJ5NXkbRRsBskagDYCwHf5mpsN0VmbCz4tgqx4eRY5Ea4kzMUFsttAM4uSRQvDYnq2VwDdWDAg2N1IPuOm9dUwXEolxUyS29R4snWI17KshBEiX0scxYeB6vxp9aaZluzk7g6A6gd2n/d60zd2o+2iPHuEvhJmhl3GqtydTezjwNvcQRyodatGz4Fu+5c4fxaaEMIZZIw4IcKxAYEWNxte3PenKP0gqIIy2GX1yGMx4ecN2UuuQvkItnAAI3FxfTakWKNjsC3gBRbCdG5GBaUiNbbnl8dPjS56Vuw4qT2QJh4lIhupXQk3ZEbU2ue0p3sPhTLwLpFjpHVFWOUEgdpFRR5uuUAeJqIxYHDgE5pzytfKffcDT31HiOlktrQokK8rAM32jLf3Uhu96GKNcs6XPLAEUz5CwAvlIYL3r1jKF8jrypK6bPDIAY4TmUWupZrAlrZiTlGobQL3+FL3DmaSTPIWfKLjMSQDpY/8Ae6mnhHEokV45lOVypzgXIynS+uwubW1FzvekuemVHTxdGsuB5I38v79MS+HyFbkZTlYHKwuDqNDpqPfzq7hpXLLmdgLMiqDpa9xHvquYjSi+MwGDU9md2UkezGb8ySQWS2uXmd/C5oSmJP7EPfLZme17m+bKF2HLUsd9daJ5ImfH0WZyW2xSdDyuPOqrKNSdbbVfRSxsNTsPf3UdwfQHHSBmEDDLZsr9hiGJsVVrE6g/CkqSXJ1s8Ft/sA8NwLyOqqpLuQqqO8mwFdi4N6LYQg66WYv87q8ir5C6knz08hS56JuCH1mSRxbqRlCkEMGc63vtYBh/ursSy0aSe7MnUZ54/gg6rn6iNxX0bGNS2FfrLa5JbB9tkdbAn91gB40kvhrnIVIcNlKnRg18tjzBua7oZ+Vc+x+C9Z4w0SCwiaEynkRGkcpJPecyJ36UGXGuYjuh66buOR9m7HHDwAMY21cC4J+cu2YeIOjeNj84VeWEDYD4VZMBJBshIvY91963ETfu/bWNdIr2RzPaeLKwjpa6fR2w6/xV/BJTgYTyt9tLHpAjYYZdv7VfwSU7H07UkBLJaC/Bf7vD/Cj/AALVyh/B5lGHhuR/ZJz/AHFqw2NUc6uWaC5ZFBvhFisqi3ERyB+yopOJnkAKRLrcUe4awzYTtXO/SD0/9Vl9XiU5go62QEBlzfNizKy9YFsSWBAzLpzDUcc55/CuCelHHQSYx3hLZvZlJ9lnXskqNxbLY33tfxLOl6mOadJMHLjcI22X+PY2yszztiIsUh6qaQnMMpJMcgvZXByjTTQ2ttXg4h69gMpW8kdgSscKgOAipdgQxDqHubHVz9EUsYvCYmJfVpLZLrLluLI5BuCTbK1tCBXnCpepe7MCCLMoFwdDY6i2mvxPfXRa8BCYHlBUlTprYgjUeB7jenLohFiJcO2GmglfCO10kIskb6G6O1hrvZTffQgmvMN0mw0MnWrDGXO5yLI17aEFhlU3A1AvvWnFfSNiJDeNVjsQVZyZZBY3Au3Z0JJ0Ub0T4BWw0S9G3ngGHxMsLPDYRyoe1lLZRnYnY6DQG5XcnWlfivDMFgyyS9e02VWRSCqnNza4Gnx105U4+jjgmIxERxuNCyRQq74aKRFAdwpPWsQLlBsL3udRbLrx3ETs7F3JZmN2J3JO9DCVtrwCb2DL9JXAtCiRDloGPxIt9lDZsW8rXkdnP7xv8BsKqivaOgNTZcG1uVSYbDFmAG/2AbXPxHxFbcMwjzOkcSl5HOVVG5P3DvJOgFya770U6LwYPCNDIqSSyj5d9w3ci3+Yt7Da518gk6QzGk5K+O5xtEVBlHv7ye81FLKbU2dK+i3VuTAbofmnl4A93nSljMNJHo6lfMae47H3Vjrfc9RDqMcopQ48CAmt0W9RxinD0fdGPXJ7MG6tAGewPaueyhbZb6nXkptV12RHNRi5S4Gf0UdEFb9rn7OvyC3sfGX+S+89xrph4HGWDZjsQddwbH43A+J768ThzHQ2A5WA0ttYCtMRgSovmHv0qnjT3aOPky+0neuhXg43HDNOMRlw5MpWNCRnZEsokc8sxzEE6WtajUM4cZoyrp9JGDD4rpQjEYNJJCzojg2BuBfQWB13qJ+iqIc8DNh5OTRmw8mX2WHgRRamtq2BrHLlu/Hlf3+xnwxudb1Fw7o4FaebaSeUu19dB2Yx9UA+bHurODibKRLkd1GjKMob/UuynbY2PhRBMZML3jB8r/ypuzW4lKcW9LXr6ld+GyDb7DUDNIm5YfGp36QEGxjO1xrbkTbUeFeHjYbRkI07wR7qCodmaIrP/wCop/YyLiLjnfzFCOnWOzYZbix61fwSUSVozqCQPK/86EdN3i9WWxuetXcfuSVcLvkVmhHTenc94PcwxWBPyabD90VfGGc8j79Pvq5wRD6vD/CT8C1eERri+5tvdsL22wKGAbmVH21KvDxzYnyFqJiCoOI4qOBM8hsNgN2Y8go5n7O+1Nj0UfAF5mVWw0aAs2gAuSx0AHM0h9IMLgsS7SDDxggFWlyWYjS7nlmUC4ZrsPCrXEuLTYp8qCwBARF7VyQCCToL67nQfbS36R4mwUATrCXKHrbGylpMtkAHIWBvzzHyrVgwKL+Hb6Em6XxALpP0O6pyOulZ2ysokC3IIF1z3tm3A0AutuYNc8xqFXZSblSQfMV1zC9IcPxPDRRyuFxKqFe5CsTaxZbjKwa2YryPdpQnE9ALtmeRSt/aYMra6AaXub2HjXQU1F0xTwucbic94XwyXESCOCN5XOyoLnTn4Dxr6K9GHo5jwUHWYhFfEyr8oGCsIwderG4voLnmR3Ci/o+6HxcOgKqPlZDmka2v7qDUkKvdc6k0zySqouSABuSaqc72QhQFz0g39SlihlMU0ikR5bXNhqtz7KkaFhtfTU18zYzo7PGrMUaynK11IsdtL+0LkC45kd4rpPTbpHiIOJvK+ZoJAoiW5y5FFincHDZm1+l3GmjANg8cgKOQ9rdljHKLXGVhuwFza4I1uKkfgW3AehPnk+eiO+inCOjuJxSu2HhaQIQGIsACdhqRc+VdK6YejiNIDN61JljBsrqCSWsAM97kk5eVt/ewdFRFFgoUg9jLck7lz7Zbxvp5KKJ5V25Lj00mtXbjzAPo76P+pMzTgDEsnYGYEKhNpFBGme4W9idGAG5pvxOP8aAcWu5FjZlN1Ycj/MciOYolwHhc89rxMovYvvHpuQe7wPlWb2jk/mblgjGF8GroZCFsSSdAN9aZOEdEV/8AUKhT/LbKwa/0hqLCieB6NpELs+vM7fA8qtpDhl5g+ZJolHxEymntF/ZC5i/RvwtnzZCmtyqSkKfC1zYeVqPcJ4FhoEyYeNlW9zYtqe8sTcnzNWvWkX2DH5WI+21anjFvmg+Tf8Ufw9wbzSVJvzZaGDTmD7yfzpN6f9I4sFGoSMO7va17WVRdrEg66qNudM/9Nj6B+NJPTbhMePkBOZGRcqka76m67HU+B0qpNV8IeCOnInmvT9QfwfphhZbBmMTnYP7P1hp8bU7xgFADZgR5gg/eK4txXobiYbkL1qfSj1I819ofaPGo+A8fxGGNoXa1/wCzPaQm+2XkfKxpSnXJ05fxuPMtXTy8vW68zuPCOGujSZcQ2RguWN+2UtfNZmOYg6WB2taii4eT/MP1RQE4pmRcyqHsM2W+9tQD3Xr2DESD2c/uBpqklsc54Mkt219kGjgX/wAz/wAVqtLwZj85D/7YH2ipcJjpfnqbd9jf7BViTHLb2mX/AGN/NaOosRqywdKvJL+gY/CnUbKfL/mlPpyP2df4o/C9PIeNxcyuQfGw+4UsekFIfVky2v1o7/oSUKir2DeaWlqS/Ax8F/u8H8KP8C1eFAeE8TUYeEWJ+ST8C1O3FDyX40p1YEcM2uAuDSDxDg+KklLSpnbMQGsCuUE2sL2QbG3I73OtMLY9zz+FU5pXN7k0Lpj8WCad7F3gnDI8KGZ3DSNudOyLAZV+HvrjfpyxTvNEoFkGYG2+cG7A91izAeC+FdJbEgHTtFRmIB21AQeZcqANedIvS2KOWMJcN2iHa9yJPaYG+1zmcA7hrqxAsW43W9CsuP4mrtnHcprtXo26G+qZMVOAZyPk0YXEIPO3+YR9W/fsu+jzokuIxYyozpEwZ5D/AGaW7QF/nObCwFxre9q7jiMLCgGZiSeV/DuFMnJtbFYccIy+Pf5Ipevud2PuNvupN9J/FjDw+S180xESk6+1cv8A+AYe+nvD4+IE5Ye43Nr6j3muH+mrpQcTiVgXKI4AdiDd3sWNxpYABbd4b3Lxwt8j8+TRB1CrD3R3j2H4nD1OKCdafajY2zEf4kR3B32Nxc8qixfozlVr4TEjLyScXI/3KNfgK4/TJwTpZio2VXxeJEV9QsjfDe4HfblT9LjwYVPVsx54r0cxCQMss4kkVgwRC2SwBuO1qX191rc9F7g/G5ILruhPaU6a7XHcaeeD4SfFkZEcgjNmIITKdmzHQ38L3pmw3RuOIh3jDOPnMg08tNKySbk7o7vT5IY8fs5b9yv0P4C2JCyyI8UR1AawZ/IAkgeJt4V0mGFUUKoAUCwA2FKIlO40qRce67O3x/OjhOMVwYs/T5Mru9vAaZoFYWYXFDMRwnmnwP51Rj4zIO4+Y/KrCcdPzl+Bo3OD5M8enz4/8QdjEKDtLbz2+O1arrtYfD+dGf6WjYEEMPdULxwsOwwU/AfChcF2Y+OaaVTiUWw0lvZJ8tfuoKrAux8avcb4s2DglmuPk0JGuhOyj3tYe+uNcF9IrpZcSua3z0Av71uBfyt5VFC+BefJskztOFFaY/BQ3WZoY2lRgVYjW6nS5Gpt3Gh/RPiqYpA8ZJQ3FyCBcb766U2z8JjcAEty2I/KpTaBxTUJJu6+RkfGRzT4Gok6QIVYnMtmtqL/AHE1I/Bu5/iKETcCcBwuXtG+/wCdW3NDIw6aXeg7/SMRFs+/fp99WRKp2sfKlZ+FvYXDDxFjV5eFRk3LuLjbQEfZUU5eAM8GJcS/2McewpX9Iyj1ZP4q/gkoxBglAFnf61APSClsMnaJ+VXe30JPCmKW5jlFLhlThR+Qi/hp+EVcVvCrnCeEKcPCQSLxJ+Ba3l4O49kg/ZWdwlZ049RjaqyOExfOLfyoP6QOOR4TBM8OXrXYRo3NS4YlxcbgA28bURkwrrupH/e+lPp3wyPEQCFmyysymK1iQSclyL+x2rHzooyp7oHJBSi3GQn8D4suDwcZllktiZWYHOboq5gjC4OhfO3PUKSDzLcB4KeKYlmRssCgLPMLhmB7QiTlm9lwdcl7HkDpxToamJmR5ZSsEahIok9oollXMx0UlVFwAe+9PHCGXDQrFB2EUHKo27yTfck7k70blETDp8leA24Dh0cMaxQqqRroFUaeZ7yeZOpqjj+FEnMuvMgnX3UPw/HZOdj4Ea/ZVuPpD3r8DUc4vkiwZcbuIudIpnhjCxgCV2CrmIXQEF217lvY2NiRoa470m6OMZTku1t9O0PC3zhqNtdRcU38c9JIkxwYxj1VLolhmcjYuRe1jvbe1ude8YljkX9kKXkKZFvZFLZwHHNIyA5YbDIbAEmrS08C8uV5Huct/oOQsiJ2nkNkQaE6XJ1sAPHaum9EPR7FEVlxTJK41EY1jB5Zrjtn7POjHD+jMMfszu7ZcrSGxLczra+W5Jtei+G4Yv0xflf+dVKcnshmKGKLuQ14bjxFg1iO8aVbXj0fMMPdf7qWv6Ja2hU+R/4qq91Nj9tBqkh/sME3t+BtfF4Z98vwINU8RHBuslvfcfnQFGJ5XrJybbH4VWq+UHHp1HiTLGMxSorHMCFFyReqUXFVYIVJsz5PI256/d31BjlLxldr73GnfVGZLSDKAA0kZsLmzBrsfLLcfCgZqg0lu9xiwkhdnVbXQi4uL6i4NbjrAfZNvjt5UMwoY4uSwNhGlz43a32UW9aHWZedhe2uvj3USWxmy5tL2piR6UMW4jijZD1TntHbtKVI37lzHzt3VxuZDubHx5V2zp5gfXcsIYjqyWBB0JI1vp4AfGubcX6M4jD6NGzIdFKgkm5sNu8/9FOxyS2Od1Dc5Wds4NwwwQpEiNZFsLjUnmx8SbmjXDmlU6+z3GveHz5YkEhGcIof/UFAbz1vWwxShzcmw08Lm1LqnZp9vqjppBYTmtFkqJ5LKSOQJqHDG5B1tzzW+yjZmSL+evc1aDyrAKgJIrClj0hv+zL/ABV/BJTMo8KWvSEv7Mv8VfwSVI8gy4JuC8bIw8IyjSJB/wCAq+ON96fb/wAUI4PBCcPD8pb5NPwjwqw2FTlKvv0oG5eJvWPC1x+y+3GF5hvs/OgfSOOB4xKRlswXMV17W4+F291adlgGSWJ1OzK6sD5EHWqfSNA8QUG4j1NtbyN7Q81Fl8DmqapU7CWDHqSi+f162B4eNfYlDDkGuG+NrH31Zgxatz1/7z2pcjwpJ1FhXolZTpek6joexXjY34YKd2t91XDhtCQV2pa4PjLmzbnajUjEKbG2hA9+1Mi1RmyxknSZzHpT6Ppo2BwxDjKCY9mXwQnRl7rkHzqPop0cnTrJZY5EFrKrAi5J1IXyBF/GnDhcxUWYkAj/ALemLBRhxYG+lEsmqNGN4nhyKTQkLg2F7Ai3hUYklB9pwPM/dXRYsBvpWHhgtfLrQaDR783zFCdg+MSrYZiR7/vophp+tdiQRoMt/LX7aLyYUDlUQwt/+KqmT3iD4ikRxQdrRqIGM7XqTCYNdDbUVfEApiQjJk1AWPDMVGoGva0J8iKjfCMQpvYg6gag2o/HCO6tzhx3UVGewA8DGQONNLHxH8qhxeEYyqQSDbU947iKZ/VxatZMOO6pRVidiOFyCXMlhfe+tuRI8aLxYaQm7HX/AL3UYxEQFqhm12oeCEUeGsNa3SGxOm9E44dBW/U6iioilRUUWFgBatFvpptt4USyjuqMKKtkTNUJqyhrQMO6vOsqAMsilj0iH9mTf+1X8ElHjMRSx6QpScMn8VfwSVceQWgtwiwghBW/yUf4FoB6VcV1PDJWRbFysZIGyue1c8rgZb97Cr0XGkjw+HazG0camw/cH5V5xXi2lurDxto6vYgg94III86jlEfDFldUmcJ6DYqf1pIYWsJiQy2uNR7QB9luQYbe6u7twqFYFjVeymVdDbbmffrSRFwuKDF9dg8MI2tbTOwGYa5FJKr7h5U1xwzSjtBrHW2woXOL4NEcOWKTbrzIMfg0UgIb9/MD30B4lFlpvw/CHI1Fv++FVsdwEE9pj7hSpxvhGrFmjD/KViZgr9YCL2DDl404zxEggC5pDHRfixc2xUMSXNrLdrX00EXd411Ho1hHjw0cc0nXSKDmkIILak31J5ED3VcYUuQMvXQk/hT8xAxyTXtkYe40S4VjBGADmFu/WnmTBAm9qqz4QHdR8KHRW4E+rWRaZR+zNOH4xHW4YfdV5YwfGqWE4egv2QPKrQ4UN1JFM3M79m+G0RYuGtIsOKllwMvJgfOrEWHa2tvdVUR0lsyuBapo38Kk6ipFhqwLNDEM6+N72q2Ihao0jtU9EhTIsvdWWqQrXlqhCriVutqHZTRpxUIhFU0SzTB3trUj3qeNK9kWrRLKpvXhqbLWEVZRACa9BNbFgKhlxijnVBKLfCJQKWfSCf2df4q/gko56y59lD5nSlrp7BIcOpLf4o0A/dkq09wpY6W7AmA6Tv1MamKAgIg1VuSj9+rB6YShbCKAf7W/XWVlN0oVrl4kK9MJh/hw/Bv11b/rtPpaOD6rfrrKyppQOpmw6cT/AEIfqv8ArqKbpvP9CH6rfrr2sqaUS2QnprP9CH4N+upE6az/AEIfg366ysqtKJbJV6c4j6EP1W/XUc3TWe/sQ/B/11lZU0olsj/rpP8AQi+DfrqxF05xA+ZD8G/XXlZUUUS2Snp1iPoQ/Vb9def16n+hD9V/117WVelEs8HTif6EP1X/AF1h6cT/AEIfqv8ArrKyppRVs1PTmf6EPwf9dbL05xH0Ifg/669rKmlEtmHpziPoQ/B/114OnM/0Ifg/66ysqaUXZuOnE/8Alw/Vf9dbL05n/wAuD6r/AK6ysqUgWz3+vU/+XD9V/wBdeHp1iPoQ/Vf9dZWVNKJZh6cz/wCXB9V/11VxPTrEfQh+q366ysq6QcHuVo+l0ze0sZ+v+urcXS6UCwig+q/66ysqtKCyZJXVko6bTj/Dh+D/AK6C9L+ls0kKqUiAzg6BvouPp+Ne1lWkhV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3018" name="AutoShape 10" descr="data:image/jpeg;base64,/9j/4AAQSkZJRgABAQAAAQABAAD/2wCEAAkGBxQTEhUUExQWFhQXGBwYGRgYGRwbHxoYHxwaHBoYGRwYHSggHxwlHBwbITEhJSkrLi4uHR8zODMtNygtLisBCgoKDg0OGxAQGiwkHyQsNC8sLCwsLCwsLCwsLCwsLCwsLywsLCwsLCwsLCwsLCwsLCwsLCwsLCwsLCwsLCwsLP/AABEIAMIBBAMBIgACEQEDEQH/xAAcAAABBQEBAQAAAAAAAAAAAAAEAAIDBQYBBwj/xABHEAACAQIEAwYDBAcGBAUFAAABAhEAAwQSITEFQVEGEyJhcYEykaFCUsHRBxQjYrHh8ENTcoKS8RUzY6IXJJOy0hZzs8LT/8QAGgEAAwEBAQEAAAAAAAAAAAAAAAECAwQFBv/EADIRAAICAQMCBAMGBwEAAAAAAAABAhEDEiExBEETIlFhBVKBFBVCcaHhMmKRorHR8CP/2gAMAwEAAhEDEQA/APNLup1MaRr5VVW20NWuOKlPPpVSq6H1piGXGri3PKkVk0slIZwvXJroWnRQA08qco2ozhvD2unY5B8TAEge4B1orjOHsq8WVcLH2mmT1EAUDUWwF0imn4aWcmpSYG3OgRATpXRcrjmRTkiKBEl5FCjK2vMa/lUdcinNTAK4RazXB5Vd2xBHkTQXAbIKs3Qx/UUTZYhm1EdGEmecQaBMksIDM9f50mtxBn4gSd+o0rtlQwKjc+RAA8yaV4hSBMwpH8KAAcc5jw9aHtYgDRzB9J/GinZTMmK5+oqeRPzNUn7ADPiF5M3yH51PcJA3kcpH865cwaAHwmfORQt7Esd6TkFEWJBnTpTxj/CANwI/lRGFQOCYPTnHzFOsYJMoldY1qXRW6O8JtErIaNSTpqaivnWilGQlV0BWhDdGaCJqr2JALbSatrWwrtu1bIBUCKVm1mB8UankPyqRkiCKeGpi4Y/fPyH5U44c/fPyH5UCG3GrqXhAFcNhvvn5D8qDxkqfiJnlAoAkv44zodKVVbGlTCiQudOdPv2CAdCPWiOE3slwM0FRI118qvOD4dcVdCkaGS3UrI02HpSfIzOcIUG/bBEgmI61qMXw+2YAtFSROwEetaG3w22pK2bYQEkkqOgMczG/lQt7g14gtKiRz02jp686Uou9gUkZfA9mhdLjvMhHwmJB9f5VUY7hdy1cNtlluWXUEdQRyr0G1hltpCuM3No3PlPKqbGBifD4p+YjkaqthXuV3B8IyKWLZXBGX01nb2qbiV9ntgOUJO0ake52pYlnRl7vVoIKmDM7g66/7UO2FvHxuAADEN4RrpAB3NRfe9jSCcuBmC4WJBEs2YSNAI6VZY7hiszKFyQoO+xoe1iu7yAjMqnU9d4030MT1oTG8UJ1WJ2JAgHz0pc8BKLjygC/w5gpIgkCWA1gdaHwOFa6wRBLHQD8+lP7xgc2Yyd9SPbSixxLwbBWHT+NWvckFu2jaYq4IZTBHSh3M61NiMS1w5nMmrLg3C1Yd5c+Dkv3j5+VDdCJuAXMtoiNWYkfIbVLasksS6nfQzp/GicVjFBXQAbR5dKitZ3kDYcydB016mp1MpRvglLj4UBnyG/tQGIVgfEPprGlWY4hbRYRTPM6annrNV2NxokEiQQefWPyoUrY5YpRVtA910jxSZ2gbfWg1uMftE/P86V27m9KdYkmINXbIJ8DaJdRPxHL6TzrQW+E2nuIO7uAHTL4ZaOkkCTVBlYEQDOhHtrV/g8UGe3LkFioiCYYtHppO9TK2yotJnOJWu8uN3C3O4tifF4yltdyxB0UDXfTTWqy9d8MSJGgOWCQNm21JHXWtqyqy3TncrztkCNBoY+f1rI4tbKCy10MxIaApI8CpCjSAJbIZnrURbXB1SmpbSQIoa5sv7sjz/GhsTgXRtVMDnBj51zB4kIyOXAykGACSeegGnuTVxi+JKyMA0gyR4p3q22clIo8C5APnRFu/l5c5qPB2FIEn6UYMChGhFUIjXGeVPxGIYQRFM/UVG7CtK+GGRYFoNGkDdIG/nUvYEZm3xDQ5gBFVeKvSZmtVY4aqu1wLn+6IBhpBzAHoaD4lge8fMymTvA3+VXGLfAcGft4dmE6/KlVw2Ht8lgV2npFZYOMU2neL7QB/wCyrXgveWge9AcnMS0iAsDmYjYx1NDfrMaKJNPvYK8yxOj6iG1KjqFO0zo2vppW/U6YR2QunjrfmewZj+PqrZUNsxpsSN+TFlkc5gV2zx83FKMoDDWTzBjUA/z3qi4jdfDgWCScw7wrlVoExmJgkDTrUPD7xe+JMGDy302gQB+Fc8cmpqLR0TwQUW0y8xCO32lHkJ/KhcNw9g4ZrgaJ0g+0+lGohohcK3MR613vp4HBraKniGFXRiZIYRy/CpsdjyUtiUeFyiVGiyTBUzzOjGDAIiKsRw7PzkKJaOnUelUlnDMcZ+yJi3luKD8J2O0ww0PPrrIrz+oxaZbcHo9NmiobrcguhQMzwxzg5B4TH2lYgeHyidzoIEhLw64+UWkDM5gKNSTMaec1t7fZzF8R/wDMuLVhLigguGZgojxKg1ggcyDrtqK2fZrsnh8EneqzXroQsHeBlDDXIo0E+cnU660scHe5eealHY86b9EmMyg99h80CUJcR5Zghn1iKpOK9gsXZKKRbuM85RaYsdN9GVdq9z43ejCuVME5VkcgWVSR/lJoLCgPxC+TtYtoijl4hmJ/iPSqlSelGcMacXJ/9x/s8AxvBb1l8l1CjjWD0OxEaEeYqw4bOTIxURqJPKvX+3nC7d63ZzrLd8qiCQYacyyNdY+lYzinAEwl7NYUv4c0swOQSQYzdRz9aUkk2jPQ6T9TNXsEGHxfn7dau8NgH/UltrcARm1Bhc4E5XBy5jJL6HoKyOExuW5FyNCIgaErA1A6xJPWTzrZ8G4hbe2gyIVzEeIztqI8PKTpy161nLgeJtSK3G8L7lcudHJiSA3g+7laRLGDPhgaamdKm0VDLKHKGAeSdDz1jSRy1236aPiRt9+FdlQG20AQsmep6DX/AGqmvG4yOkE2zcLKYnOwUKJbmYFTHc2lkdNMJxOKQEqirIB9qohiCOetGYXhJfxZwsGIJIJP3ZFWN/s0i2/E5znp8KyCQNpNaLY5Wyu4XhL2JfJZQu+m0QOQLE6DXrUXFMG2GusjurXLba5DKhxrlmBqDoY2M9K0PZLibWLJtWWKlz3l98oJUJIhAd4A0J3ZhtT8KtnEPea4MNbMFhmQjUkfG6Zd53MknkKtShdM3XTzcdRHh8ddxKnu0W3nMMQD4R6nQneBUPGOz8Cyts5iT3fjc7ESWnkAASY5T0p0YgYecKFTuXhhmXLkYO0lrzHZlP2tc8a6URg+zV+/aa8+IzOVIJTLcVVjxosMqliJBZTHIE71EYXLbgJxadMwKpJJo6xZAEnnsPzrZ9lOyuGNyb1wXicpt2x4AQwBzXBObSYyrImAW1gM7XcPwZZhhni6hysEQm1IBPdl1GUXI9ROh6jZ41ynZjJNOmZZVHWAKaTDrB0O/p7UIHphuSRrUklkpG5C/wCpvypDit3QZtAIEAaDptQqmY12qbuRoRJ+kfSpoZNZuOZzHWY6fwp166FiW3OwmaVuPeqvE3ZuadYpptBQVevkmVGnma7QhunpSrQRrsDibedQ0ZJ8XpWlsWsPLd0c0DXYiT1I0JA0kVqhxDAf9L/SPyqq7Tmzcsl8Nkz2vE0QgCbEkkRuRp5GJNV1GqceGhYai+bMXZwNy+xw9oE3yTnuMJC2iSASeYgwFGpIjrU9zsdhcPcyXcTee8PEbdpIgfvMGhQdD8Q05jetdxHLgcKluyxa9dBvXbqaMbYAJKmRlSWRRBmC0amgOzfBFv4d8XiRcupLMmHsmDdKkqS5mSSwIAmYEkmYrTBgxxjqmXKTb2ALHEMOqi0iXW3ylX7y5HTRWBA9Z096C4tjFQSFxA696hT21G/yq+4TcsYoPdwuH/VcVh/EAuttx4h3bzBBIBBMTrz2orC8UbGXLdzDOl6zctxfwlx0VlEAEjNBO/WPnpXjRryqvqN4Unv9TG4fiQ3U7gg8tDuKu+z+HGKe2plEtQHYfaR2yi2OhJjxcgH61V8awT8KxYa2FuWmkhX8QZJ1Ro2ZfvDyPUV6RwZrOJs271q2Fs3BJQqNSCwYOIggHYjnWE8niLTJblLDoepPysNK944Usq2WH7NAYLAZZGUjVRlJnoeQou8g7lwogBYA8hoB8q8q4NxJkxFrE3STcZgbjEkwrAqwBJ0VFZiF2EaV66y+B+kRWWKalbRt1GOWNqL9ChV1a2bVweBlyt5Dr/PlpVY7XLLpdkXGA7t40N21Phbp3in567bC1NkxprVXiuGOpJX4d4mtpRvcxjkcSo4l2hJxNlWle7zPBgliQQhOUkAga7zvWL7dX8S5N4qf1U5UBUmCQCQtznMsTG2or2ZcLhSgc2kBMbrJLbZR1bkIqju4i1iRew7Ja7gKq5EaSMxlsxHwsGGnMFazqL27ieqW/ZHjV7ArbsTK5vC5JiSCYi31jT6mlwLFPbdjbBYZGYr6QSw8wK0PaHsPct5FtMbtrlp40POR9pTPLnOgq2/Rv2dvWmuXL9vJoyIG3JJXOYGmXwAA85O4qFBvZiTBOGYQNN52DMwgQZATePU7n2HKo+zVo3eKObU92B+1H2WhTII2PiIAnmD0qHheBN6LFhmRyzqxHwi2G+JpBjTQRGtelcA4HawiqlpIHMn4mOksx/DlrU48bbs2l5dmZ7iHAULGLGQglv2YIB6eHYyP8OtSHgTRlukW1YE5zl0gSFIJ+Kek862ovKNBQnFO7a2VuQVYQVPMfx9+Vb6FyzF0+x5t+jPiSLxK8un7QMtrLtCkaDr4F35xXq+Lw7NtkyxqGXNJn06TXi2I7F3rWIZrJzWlPhZtGZCCCAB9oAkcgdCKMwPFb7sEsLcE7Fr93zMs2YAHQ6QKwjmS2W50aFPe6PUsag7p1y2irDVTbMH91ly+1U+H4DaNp7CZrKvJyo4O8zkzAwNNh+FZHC8Tx5aFFwnUEm9dI033eIkUSt3HhpVVDERpdM6xvr6fKtPGXyk+HX4zP9qbX6nibSI4bu7SkEj4gS4hhzGWVPUUXgLmIOExNu0ALdgp3KswABe4t/MxZgpyKgg7+ONZip8XwbEXGDXLNh22lrkkCSdZO0k0Lc4C7Ge5wxP+LX6/L2rOGRxb2NcijNLzKzLcdW2t09yVNpwHUAzkDf2bdGXaD5UChmtovDbg2s2F9469fSpP+EXf7qx6ZhTeTfhmPgx+ZGNkCiLd30rVng97+7sf6h+VPHBLw/s7Gv7w/Kp1+zDwY/OjEvi4Bjc/SgrRk16C/Cbs/wDJsH0g/hUF3h1xSAbFrXmCI+fWjX7Mfgr5kZhMIpAPipVrrPCLpEi1ZA8zH0ilWnjx+VkfZ/50EU7tBju7siwbZtsGJfMZZ4AALAaKJJhdfhk6mn2yQwKiWGoHUjWg+2dpXu3nRgQLiRBkAm0udZ8mUe5PnXofEJPw6Rh8PS8SynscQZrbW85zxCE6zaku9ufswQGH+YdKK7M9qL+D1tkFGktbaSpJ1kRsfMe81n7rlYdGIYagjcGiLlxcue3sxIyH7JOwEAArtqNtjyJ8t5ZtJXwerohqdrk9J/RzcZkx2IutJgPcY9Qrs3yECPKqDsfg8XhQMUll2sqnjHw50MEkTrpocwB2PKrn9HXEclq/ZyF/hP7p0ysXPITE6HQ07G4nEYyytw3CEuhgttPCFuqfCjwZZXUZZJ+IjbStE7S9TFpxlJUqEt3hhDOmKCWrrZ7mGvo1wq8ySndsrKdT4lJ9Y0Gu7IYvCGyyYRibNosIIcZROcj9oAxGu5n10rDYS/YSC6Lhv2YJEHPbvI+dLiqwzlXS5oDIIXKTzqw4R2uwtu6CCq5iFaFIWNBppOUSQAfu8gapSXeiJxfZMzn6qcinMGDyMoIJAUIJMcmlgJ+6a9A7F8cu3xcsXQuZEQqRMsB4WLSd5CnSNz0mqez+j+4XYXriqvLuyVk7AwZCgaaanl5m47M9ksRhJ/8AOyjHM6CzoxiJzM5YaAbdKww45xlfY6Opy4pwq7a4+vY0IsxTLtrlRSrAgtPtQ7mu1HnGU4ricrKl23OHBnOYIt3J0zDdeUN50sFwpcOjpbcskgqDHh3nxD4hqN6t+0GGtPYYXWCKdCxIUTMiSdDryNM4JwmwlpMjh0GxVsy/MEzv1rN7StmmpaKRXFSb0D7rH6g/nTsfxVcNbV3DESFhYmTPUjpVhjGjFKJAi3pO0t3gj6belZ3tcQuTNoi3DPkQGCn5mk5OnQoJOW4/hnFsEpZ7bpauH4pXIWgneQJ+tXi4w3FV5B2KldiP51h+K4RChuyDmCgkwSN9c3KdIMa9YrS8AvThrJH92n/tFEW7plTUWrVlvhbga4EZWjeRzE7iPXan4vhK5rjWs6OTHiJZWgMw31UAFtpHi561VcRussT4TlJXT1300209NqEwnaG6heVZlGoh4n7XhIGvuOo6VlmabpkaWR4xntWrl61bzMCTBLAOw0hNN/D0AO4JrIcQwrI7XCpy3DnE6QxQZlg9LhI+R56artNcbv0a3c8LAlmJ0Ak77gayTtzMc64uCN4RkzkKSFLZYeBlJM6gETHPTUb1zKKUtMUVHbcxmLW0FzDRxrOhAQKdp59I8+hNV1+2Dpl3zAIILNAzCTy9Ppzrb4zs6EChkuoFUhnhXGgIUgWwcoOpBLaaCs89m2oQpcLl1lkylSsg5e9YmJIEmNB1O9byxuO5tipsAw/DiWJKgxrlWAFkCcxjX1n33h+HxbKoUSFC6KGDLGYz4DKzuaIbNcYvbIbIbbnLFtVEZTAmGGskD7OsmDD+I8BxK21uthyFZEOZREFmUgwDoSTKgjXbnFKnyjRyitjthFYSFCk7hZy78gZKnedSOm1PIj6n5mBU1uwyRnVl9QQZzGRB3jakV59IPtqT7Vor7nDkrU6Iz6eXy3qXBYR7rAW1JPUDRV2kn7J/I07BYVrrBFGpHSYG5JjWAvMVukS3hbU7BANY1ZyB4vOdNOWbeiiUU+H7HIJN24TzaNAD94ndp6giPnTbmBwA8OZVE6w7MQw8lMcxqdeUdKjinGbl6FnLb+4NgOeb94nXp0qku3IG05tl2zEffPJtDrzimOy4x9nClpt3b2WNra5wDzEhdDzjznnSqjbCZ9WDXDrqpCxqfCR1HUfzPKkdmo4S4F5S22o9yCAfrVf2s4OuDw2HsqQWg52B0LiASPLYe1HcPw+a5B3htGmJCkiR0kbVW8Zvhy3ehrjE5pDKoByhYVRb8IgDTXYV3fEJRSq92P4fCTlaWyMlaw5uOltYm4wUTtLGNfnRmH4betMJLG1DM0HQ+Ej4SdxM9YBPKpLARLlt0zqyXEYZiHGjA8lWPrWq7VBbOIZC2XKS4Omx2IB35iNdjXJgxxmnb37HT1E5Qmttii7O8TbD3luQSuoZR9pTow10266TFPxPaK7lNu1Fm2WzFUJAzELJGpIEqCFGx2qu4k37R1HhTMYAMysyseURFA3X03rnSnwjrl4b8zJbmILEySSdSTuTWj/R3gFu41C4tm1aVrtzvIjKBAOukh2U69KyQc7gaV6D2TwOGs2e8xF8s19FPdIplVnNlZttTlJGmw85enTu2idWvZJ/RHpF/tNhJ1vKfQMfqARQrdrMKNrjf6G/EVlk4phBpZwJuH98yf8A96Mt8TxP9nw8KP8A7bfgq01ml6r6Jsl9LFfhf1aRY3u3GGB2uH0C/i00I3buxOqXP+z/AOVcHEOI8sKg/wAjf/0q6u3rssMkhZ+wTOi7a+f0q4ynLdP9CJwxRpOP937GN7U8Rw+LVDbLG6swpGWQRtm1GhAMSJE6g61UdjO1D4fE28LcVFt3XKtmHiRiPBLSQQW0A8zrWq7UWmaw6thFuBwytltkOnhBDAjNqCT7rXhty3CKSTLyYP3RADH1Ob5Ut7t/4MctKKS4/Oz6Av2UvY24lxlVlQG14oPeKAywDEt4mMeVM49hA9m0ruwc5SXgAzyJUyN4BFeIf8YvRbYsWNu4GVmJJDKBlnXkNR716ge1dq93YuP3d10RhbKNoWUEBWCwffWtItPYxi3ZE/BTMC9aKkSC1uSVbm3iiSdZ6jlWn4BgFs27YzBgF0I2Ou9UuGxFu5cS20EucoOR456HMoAMA6EzvVrhbZtllYyM7FdZ8GgUa84FVGKs0lJuNMM49bziVjNtr0mfmACRqP4VX4XgwUFWl2IJUEkDLzIiSWBOoneIjSibpkhTBUzIIBB6zNDce4o6KQgUZlKz90dB7VE427Mk3wZPi3Ahexar4nVx/wAkEqoKzLuSDoJUEb/ODujwNoBViX+0dgfRQYAmfPXehOzXD+6XXW4wl256mQs+Un3JrSWr8DWqhjS5HqoG4dgryfG4ZRtvmBGkyOvTWs/2w7JLcAuWVi5mBdVgC55sFG8mTEczWw7yQQN4ocYoZZbTz/HyrTQmqDW7tHj/ABLgNyyUW8skMhE6IInW3lME9RPqOdcsYq8rWybxaFzKJMB1crmEiJykLrqNI0NbjtljcO1grnD3A6G2qEN45Op5ZdGBJ29YrLN2dvKbiC+O9w6l8htiGQsjMQ4JM5IEZRrz6YKo5OdinjySWtk1zjN52Je4XkQAwDQDuU0gFgILDUjcmmYLHZGzsqXOquJECNB0/j50CRoPbTls2x/rSpQv9f6fkelVrklXYys2PZW2hU3DbGZ5WQxHizFjkUAQMsALOsNJ10Zxa9g78pdv3LZQmQqEhmMEtEaQNN+W4JijsAvdYdZ0hCx5eKBvGu5MEc6wTdeZ/ixmfMGpbA1eH7NYA5y2OzD/AC2zBmD4zJA6aHTTlOGx+ECXri94LihiDcEgNb+ypB2kHQ+QEwNDN/6+yPwOv0oO+hEz6mfPZTG66nXcUgLO12exTAEWjBiIY7RzKGCfPf8AgFVQ1wKSGidyGZgROseHQgTv7cqVUItrl3KCZ+Z61UYl49/KB7TqfWpeN4gIqrPxGfYf71RXLh61fxCWrLXojv8Ah60Yr9WSPdgggTDAx11mKkLvcdmuks88ztGwBM6a/WrK3ws2CpxEh3WQh+yp+0370HblUHEp7yTvGpiAdyIjcRABrmacY037ilnTzLb2BbqryUD3qAoOlTvUT0tUn3OrTHmiC8dK9U4bxzhtnDWS1k3LgtJmi3PjyiY75gN52rzrE8IcWledSwlRyUzr67VNiruU6bDYdPSrlCWN+ZGcZLInT/obvG/pQCCLOFAH77x/2opH1qku/pSxh+G3h1H+Bz9Tc/Csc1wHfzqJaNcheFD0Np/4l43/AKH/AKbf/Onf+JON/wCh/wCm34XKxJYVw3aNcvUXhw9Dcp+k7Ej47Vhh5B1/i5qTB9hcHdwv6xcvzaCtkuWgVYqG8PeB5lx/y8sdNdqwaGa336LL63Dew94B0AF1EfUBgcrEKdDuu+3zqlJydMyy4opakefNwlczr3jBA33dY1gnXeDyrZfpNwltrmGuYZSEewoULyyQqZSPIiNZ0FWfFOyqYg4q4hFtkuQoUALlCL4SoH1G2m4FPu8Ncfq6SCthjkaNRKhcjA7HQEHUT60mmZKUVugbD3L4U2rjh8TZe3fQGF7wZYZQdJAlhJ3q0t9oEvNBJt3R/ZuMrD0nRqG4hhEuwt5fEnwupgj35fUVUcQwd0LlcLirfLN4bij91+f8TV7x3RVxmqZrrWJBO8EUJjuJWi2S5kKREtEZj1n2HvVX2X4VA79mvZP7O1ciZ5nTccgPfpW04bg7eY3Gyl7Z/wBDRrH7wB35THWnrMWqZVYPjKd66TDLCkHQ+Rg8iBNX1i+DQPa3gvfWs9sAXU1U7TGuUn7p+m/WchwbtJAy3JVhIIOhHkRyNXGVkm/u3NAdoKwf8w0nz2ofH9wLTd+0W2iQdRMyIWDLc4ANY7GdoSSRJykEGDyP4jcVZYzF57/eKM9vDorWwNnv3NLYHoI9JpznS2NMcdTJML2asujENjfjzh7itIPMqrJBzc9NYFLj+ItWLOIuC474m5bFoF1KNBhZClV65jpyFXHCeDgpnvOb10/Fc7wwD91Ah8IHz9NgP2h4WO4eGfuwDnV3Zxlg+Id4SQyGHkH7JrLS6ujZzTlVsw2cHxACGEgaRtt5dPaiMBZVrqK0wzBTG5BP9RVXwhybe2x1+lHWLpVgw3Ugj21qVujlnHTJourfFbnedySuQv3Z0jwZoIBmQNZFXA7O2NPCRqPtHQ5dRptPI/0c1xW3lulhENDg7SGhvodPatlhbodFcaBlmDrAfTUDdQJE8jPnTEAf/TViNm8paNSdFO8fwOnWg+L9nLAtXHGYFMzLLTqFYkMI5TEbHXrWlbTX1JBjaICt5RsfP5jcREWrnkjLzOsEmeo3g+XrTGeT3HCmGyz5qG1Opyk8pnTrNKjDcy/DmM6krtJ/gYg+9KkIpOLYW7mBa1cGWdSjRz6iPOiezfDyLpe8reEKVzHY5tyoGsAHTl8qixnELyZR3znNbVmmCZYbZiJIjqatuzqsbZZpJZiZaSSIAnXXlWnSwUsis6+qm1jbO/pHxguXke2wPh6EdORrO2+IhgAxgjQAnT2Na7FcJS+URmyeIDMBMA0Ziv0eYa2Je5cIjcsFHuY/KjqcDWT27GeHNDQvVGMip8HYz3EXlMn0GtScQbBWvDbujTbJmufMyR9RVnwnAlCXJUyBlIPI6zr7VGHp5SyL0NsnVQ8NvuGYs+E/L+vasxi21M1peN2HS0lwjwOxAPpE/iPY1kcfclprTrZ6slehPRx04r9QVzrTsOkzPyqKa6uIgab1yM6FzuX/AATs02Kt3zbeLlpc4Qic4IaACDIMiNjvVEi6A0TwVb5uq1gO1xSGGWREGRJ2G1eg/pK4EGtfrdq3DA/tMuxQz+0IjcGJPQmdtGt0ZylUt+55um9XHZLGdzjbLHZmyN/hfw/QkH2qmt71KWMjLJaRAGpJ5QOs0LZmklcaPX8AhyYoDRrl4oNPtMttBv5mucTQ5gR8Li4NuS6qfkTrz0p/Z3CXSoS/GfO5JjQl9ARyIW1MiJkr0NE464t69lTW0oNoGfiZv+YfMBFInmSa0k9zz0tiBuEo7MzTJhhBiJGs9dZPvQScKtKLgebhJCoDIjMGkmDyAJ9hzNXmIbKruZjXbU6ch71RXcQJFxj9kH0ESRHXT60Wwotksxazr6DyHUefnyoDsS84ZjzOIA//AB1acHctbKuIJn26fI6TziedAcCTukuKwjLilMdA2T6UnzZcX5WjUosaHasH2t7JhsQt5TC5WzgaTAlW9tj/AJfOt7fIrNcT4a2YunwEFmUs2/PKplYYSIGXeddIZMavcrezOBbFWTa7rD5EAlmEMSQYByDxGNywPudhMf2BxVm0Vw5Q2Qc5tZySWgglSyKdjtJ8hVLh89q6VDFd0OVirNGwBGwK6+1d4sGFwd0HYxmPiaQBJLyTtERHPprWe7OiVRn5QzsViwovMDluIFZRPxLJDqY3XQemYEaitJ2z46iYBmUmb6G2g5ywIYn/AAiZ8xFeZYbElGDLuPqOh8iKZexL3SASSqyVUnRZgsfKSJNOGSo0a5sPn1MsOBTkYdCPnBn8KsVEnTepuCcNZ1yWl8IE3LpByg6mAY125ciDtTMpHkR/UTyNXHg4s28rLBIu2R/eW/8AvQ/lPyFHdm+KZf2THTdDrv4vBA3BJmPLrVJh8QUYFTB/jsKJvYYP47XqUGpU8ssmWXnIGnzAZmbpdOeg59FXWfNC2vlHyD4kP2NzTa22k7Fgdid1iPTN7VQ8M7RxC3pgaZxEiSAS3WddRVrjeIWXtXIdD4HJEmQSIETqNDqvl56sDzvORyUk6nNM+m45RSqzw3BAVzPcw8t4gGuroCAYE8v9uVKgQZ2b/R+EPeYoKx5W1Ph9WManyGnrWtXg1gad0I9T8qODinrXyv3j1CdqTX5HRPz8gB4LZ/ux8zXlH6SFvti2F0sUgNaBPhC7aDaZBk77TXs81m+2vA/1nD+EftbfiTz+8vuPqBXV0nxTMsn/AKStP17e4o44XTPEhYHOva+wPBrOIwNlypBAKMczbqxXaekGvI8Lg3uPktqWbUwASQAJLEDkBqa9M4XY7tBe4VcLZVAvYa4ZY9W8yTJ06mD9mva8SdqpNfl3N54IOJtuJYK01rucoNsKFAOug/H6159iuwNtmOW46idtDHzE/U1rOCdobeKUhSUuj47TaMCN9DuB1+cUclsk+X9edVmywhHXNnOtcHXBQ8P7E4Xuynd6RBY6sepzcv8ALFeeY3sdeXFtYAOTVluEaG3O+mhbUCOvQV7YulcZARBH9fnXhx+JyeW5Ly+noaRk0YS5i8PwmwsjPeYeFAdT1M8l6tEk+wFRwPt497EhMSlsWLgNvwr8BbQEliZB2PrPKsr2mw11cXeF+S+cmTzQk5Cv7uWIjzHI1X178ssdNR79xQxOfmkz0i7+jVRcgXnydCBIHSeZ9q0vAey1jDnMiy/321I9OlO7G8RGJwdp2MuoyMf3l0k+og+9RcY4hfZns4cpZS2B32JuEQkgNlQHdoIM8p5b1zdN1EZpp/xLkGpt6bLHjTwBaGIt2rj6QWXvCp+IWwSIJjpQ+AsBAQoAC/s0A5AfEfmI15r51ksJbsM5XCYNsfcn9pfvk5S3o3h/1EH1rWWLWKhQbdu1oZAOcIBEBQG1mTz0j0rSeSMU5S2Q8mPSkiv41xhrJYmBYQKrGCTJGh05CVG3OhlTNctKRGa2t5lP2V8WQEcjIUR+63SjsHFy69lkVwkNdzczJghDuoZY8jHrUnFrkXLjD4jlX2AED5sfnUeI3lUFw1dmVUtzP9oe1y4VlYeIhoyA6sPtT0EfWKvcVcS+guW3/ZYm0MrfvrLJ6NBb3WKpOK8GsXlAuICQPiGjex3pdmsIuGDWDcJsOwKZt7VyRBB6EwfXXma6GiU6ZoOE8ZfEKbZIW+mjz0/vE6zp6T6TbraCLAnT3nmT61mOI8LzuGVu6vgwpGmu5Unod1PQwfKuvdpcbZJW7aDgc8pn3K6fMCouuTXQpfw/0Ie1WEYXibY1VDcc/dtrs5PX7Mc49abcxy2VCoDDEB20lj1Y9JO3pULdtnLEnDrDLkdZMsuukxyk8uZ60Hwxmd1C2WNsHQPrp91icoPT+poTVlShPSk+xTYHDNdui1bBLsSPYTJ9BBn0Neg/8Nw2DVQbRLQfGUzFjJB81JHIaABvOrG3aFwtfs2kF7LkYmAxUZWKMAQdSMokaRVVxDHF/wBjiLPdgsvjDkEalQV00JUAjlJ6jXN6oTSStE5MrnydxHalrp7vB22Z20VyPDBX9xj9kbtEFttQamHAsuGgHPdIUk7zAJYKY18O53mDRaXsLhRlQIGOUlEylmMQDpry3O0GBpU/CMSby5yCATlAmAQckEEfaIH0NPPn0RujJRM03CL2/dtr/PSRvrUa4C8pzBHEQcw0iSIIj29a3DjT6++pmNg2og0xU8ROu/rGup156arXIutk/wAIaTJ3UdiDfs7eFnysp23OUQdY0Inehcdw7KWi3eMGAwgrBjUHJqNdR5VuV0E+QnnpBaCTusn2pKkTqeWp1gRO5+JSdev4J9dJfhDQeZNgHkyt1OgCE6bA66jTlXK9OGIddgTOuxbfYAjyiu1P3hPtD9f2DR7libArosCuBjTgxrb7Bh+UNTHdwKX6uKWb0qLEYoW1LMQFAkn+udV9ixVWkLZnuzXZy5hsZicQ4shbigJ3WYRJBaVb4ZInQmoON9lQz9/hX7jEjUFdFY/vDlPUaHmDQuK7dC3ccPDIQpWBAUkbTqTPhMmI+VLiHa1e7U4cd7eaYQEHKANWcqYC7DcSTXXGK00Uskk7s5w/hBx7A4vDvYv2iM15DlFyCNPMxzExyYTFbtcIOX51FgL4a2jAQGVWjpImKJFyubL00Mr845ZGxowlN/UzNTd7XRdrL7vwrsTqZnO1PY63jLcHw3V+C5vHkeqnp7ivEeL8Ju4a61q8pVx8iOTKeanr+OlfSXeGqXtXwC3jbQV1l0OZCDBnmpMHwnmPTpW8MKgqia482nZ8HmX6OePW8KLiYglLVxgyvBID6KQxGwIjU6CNTrXoHHuzC32tkrNvve8ugEjPCZVOnoo9K8O4tnNxhcEFSVy8lIMER7Vv8H+kvGXe7S3atZoAc5WJ82gNAEa7aVK6WKyeInv39yXld2j0vBqiKERQiqNFUAADyAqC9c/bIpOjhgP8a+ID3XOf8tYvi3am6lo5VOYNq+VlXLyExEk6QDtWSw3HWXE2rucBO8DklRCcmaNyQJ1nYkc63zY45YOD4Zne9nouPf8AVsajHRLgIbXSTEsZ0EZZPkp2gyH2ktxcPR1DAjqPDp7rVl+kG1NpLgCGCVlmyiDrObyiddNAYJABr+K4jvrSXQVjbeTmMll/ylSD5zUY8ajXsqLk7VlKGMSGPodR+B+tVPaK3du2ii5QG0YknbyEfjViraVDfc6c/l+NdFGZccCxTXLQtvLXUULmbTvVA6/fHXzO8mihfMa/tEUwcw8Sn7pnVT6+xiguyN9ExCm8ygNKqCYBZvCAxPMzAG2o3kVHwDiH64CwPdYq14WYCVcaxmGxU6yNwZipezKSsubVuw+8r6lh+MVNaw9hNZtk8wWDfKTQBxtoMExKfq9zYOutpvMH7Pv86NucIZhKMrAjQ/1p9aE0Di1yEYjiNgLmRwHUbgaGPstGhP1FSYY94sllYgaiMsNEEwxMawYPLrpVVgeAF7qm6BkVhmEyGIGgI5gGP58pOK8EOHuC7aJNomWUzpr5RKz8iajLBTjTEmR8a4cM/ejxBiJG8GTBg9eYHOobeMdDCbaAyNDodvQE/Srizj1K92ARpET9mDO/UE+LmTNdfD6lgBm305HfTmPEQNJ51nDH5dL3Q5WT2zmAMESJg8hoPcAAjrXDtPlO+mxMk899CNqcjQsGNBvMCYyg+WpOoEEzTyddtZOmx3CyYk8tWXQnSs1goVjCP4x03IG/IwN9jSInlr8viOnoYHoR61JaYbxtvGkCC3sJI0MqfKnIYI02gb6QFn5a9Sp/dqZYGx2Q96F3z6mfDp8wToef150qa19Ptq0wI/ZlwRA1BAPOdJNKsfsbHqCyQdZj+vWugD739fOp+48xSNjzHyFenSIIf8wrM9t+97s92TlUEkeUav5hZ2BnffStU1nz/hVRxK0cQO6YNbUDRokg+UaE9eVFIDyHhPDnxFxQJ13bXwrzY9fTntXp2H4ThLYi2A0jxd5PijqG8PUxEUZwbgVnDpkkuTuTbP8ACCB86Pt8Ps8h/wBhH4UUBNgrgZQREDQaQNOnlREeYoU8PQ7E/Iiu/wDDl6n60aUASF86kVR1oL9RXqfrTGtgfab60tKGWMedJm0Mb1UsNN2j1NRMW5Mfmfzo0gZztd2JW4DftBjcDS6T8aj7vMNHz9dxezHCTms3CrI+vgZe6gAHKoETlj5+W1ahmb75+cUPew2eJuEka7k69RFPSwGdpOFvdsXFIBJHh1mGkEEADcnQnpp1rzOxwG64u7IUJB7whVkbrzkx5e9eofq7j+0PzalhMGEvd60EkQdPKJE89vlToCq4RxI4zAPh2H7WyAja8lByP5aLE9RpVonD0FoLLEIrBSTtOgk7QBoKGw5WzbYW8qZiSdN5+9O+nWrnhOMQLmLKB5sKl7bhfYyOE4TeusQltiPvEQv+o6UfxfgNvDYdrl1810wqgSFBJE+bGAd4FXvEe0gRT3Y71+XiCj/Mx1j0BrA8Xx2MvuGuosCcqK4yjzA3PqdfSqTbEdwOEDvaXeb1snMJkBw2XTYae2+poDsziCt+6oOUuTBgfErEjUiRz2351acIZrd0Oyzl2BAEGNwZOutQYfhtkOrZnzBy8wBJMyDHLWpmm+C4Ndza4a4l5Cl1QdNRv7jyquPAruGfPZv93Y5p8c+SodJ8yR1JgUJh3tBg4dw46f7bVssDj7TJmzA6R/hHTy/GivUFNx4Mynat++yXLDER4FU+KI3IgBjvzA5DqSu0na/D2SbTk3LpEG0seGY0uNMLuNBLa6A6Vw8btMGbDnv3ttkZlUsVk/CkDbaSD9BVXiuHW20OCKkkszLKamZLMCAeu51jnTjB+oTlF8KjHYviF51DZhbyycpLEaZfGsiZGoIgZZ1EHXTWeJXAF7201vMoYSeR8okA9DRK8NDKQlm2jjVTcbZoMFCHIVhOh09atcfdRwjXGUsJBU5WIkCdiQfUUOGxFlG2JB5wBG/9aetTWsaOUHmY/CaMNu10/wC011LdrlHy/lUaGOyCxf1kMR7xH+9O/XXWSWbcnc6nr6+dEr3Xl8v5Usltto08qNLAGGIDSWZ59fL1NKpglnmR9KVGljs2QtzzB9xTThfSmovQg+xqQL5n5VqSdW1Gk+uv5CniQOdNyTz+lIYTz/r3pATpPX6D8KdruCPlUdvDeZ94ohbcUARFj5R7U8sPenwBSLUARg0w2welSm56/I0gw6GgAc4UUx8MfL1ii/Y/171wr5UABHCH92l+qH935Cj0U9K6ENFgV7YY+XyFQfqjdBr5CroJSyedFgUY4f1Rfl/KmnhSne0vyH5Ve5fOkFHWiwKAcHTfuln0H5VG/Cxytgeg/lWkCjr9a7TsDOpgADOX6E/xFMXho+6fkfxrS+1c16UagM83ClP2B/p/OoMT2btXFKvblTMjxAHSDIBE1qcxpuc0WBleH9lbFlctu0iqTMROumup8h8qL/4ImvhXXyq/znpSzHzosCjTgyjYD2WurwVBsPkKu6ZRYGZ4taSyoOQtIbrplRn5DqAPeaEv4pEn9nI+HfmDcBG202zHlvEVrmUHcT7T/Gl3S6+EazOg1J3nStIzilujKUZt7SMuoBbKUSBcFvn90sxnYxBHtQuCvd5kAtqpY688uhbWB0Kf6q2JsKZ8C667DU9TpSFhd8qyNRoNNI/gIp+JH0DRP5ig4fhe8tq5A8QzadDqPpFKtCEA0gaaAdBSrNyt7GiTS3GrTq5SqRkgropUqAHqK6d65SoAeR+FNIrlKgBxGldilSoA5XAaVKgDtJtqVKkBC53pJSpUARzXcx60qVAEbuepqNmPWlSoAaGPU06zcMjU/OuUqACQ56muhj1pUqYHSxrk0qVIDs7V0GlSpgOmka7SpANApUqVMDsV2lSo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3020" name="Picture 12" descr="https://encrypted-tbn0.gstatic.com/images?q=tbn:ANd9GcTyX2YnHOl_fFyQP_77NmY9vlz-7GVW0XH7xgCl7hTU__BUoJl7t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857364"/>
            <a:ext cx="5786478" cy="3871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14480" y="1571612"/>
            <a:ext cx="4857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/>
              <a:t>Thank you for watching my presentation!</a:t>
            </a:r>
            <a:r>
              <a:rPr lang="pl-PL" sz="5400" dirty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</TotalTime>
  <Words>21</Words>
  <Application>Microsoft Office PowerPoint</Application>
  <PresentationFormat>Pokaz na ekranie (4:3)</PresentationFormat>
  <Paragraphs>8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Franklin Gothic Book</vt:lpstr>
      <vt:lpstr>Wingdings 2</vt:lpstr>
      <vt:lpstr>Techniczny</vt:lpstr>
      <vt:lpstr>Popular sports in Poland!!</vt:lpstr>
      <vt:lpstr>football</vt:lpstr>
      <vt:lpstr>handball</vt:lpstr>
      <vt:lpstr>volleyball</vt:lpstr>
      <vt:lpstr>tennis</vt:lpstr>
      <vt:lpstr>hockey</vt:lpstr>
      <vt:lpstr>Prezentacja programu PowerPoint</vt:lpstr>
    </vt:vector>
  </TitlesOfParts>
  <Company>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Favorite sports Poles</dc:title>
  <dc:creator>Administrator</dc:creator>
  <cp:lastModifiedBy>Renata Szwed</cp:lastModifiedBy>
  <cp:revision>11</cp:revision>
  <dcterms:created xsi:type="dcterms:W3CDTF">2014-01-16T15:14:02Z</dcterms:created>
  <dcterms:modified xsi:type="dcterms:W3CDTF">2014-02-11T23:32:19Z</dcterms:modified>
</cp:coreProperties>
</file>