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7" r:id="rId12"/>
    <p:sldId id="268" r:id="rId13"/>
    <p:sldId id="271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AFA99-BC6A-4AF6-8BD1-B31B020EDFEA}" type="datetimeFigureOut">
              <a:rPr lang="pl-PL" smtClean="0"/>
              <a:pPr/>
              <a:t>2014-02-12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01997-25DF-475D-9508-B408E6C26F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02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01997-25DF-475D-9508-B408E6C26F2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97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01997-25DF-475D-9508-B408E6C26F2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22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01997-25DF-475D-9508-B408E6C26F24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97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2014-02-12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2014-02-12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2014-02-12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8062912" cy="1470025"/>
          </a:xfrm>
        </p:spPr>
        <p:txBody>
          <a:bodyPr anchor="ctr">
            <a:noAutofit/>
          </a:bodyPr>
          <a:lstStyle/>
          <a:p>
            <a:pPr marL="182880" indent="0" algn="ctr">
              <a:buNone/>
            </a:pPr>
            <a:r>
              <a:rPr lang="pl-PL" sz="8000" dirty="0" smtClean="0">
                <a:ln w="50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Impact" pitchFamily="34" charset="0"/>
              </a:rPr>
              <a:t>POPULAR SPORTS IN POLAND</a:t>
            </a:r>
            <a:endParaRPr lang="pl-PL" sz="8000" dirty="0">
              <a:ln w="5000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027620" y="3244334"/>
            <a:ext cx="2167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 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EK\Desktop\z12275118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5903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Prostokąt 3"/>
          <p:cNvSpPr/>
          <p:nvPr/>
        </p:nvSpPr>
        <p:spPr>
          <a:xfrm>
            <a:off x="0" y="0"/>
            <a:ext cx="68980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HAMMER THROW</a:t>
            </a:r>
            <a:endParaRPr lang="pl-PL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MEK\Desktop\lisa_dobriskey_bieg_648.jpeg"/>
          <p:cNvPicPr>
            <a:picLocks noChangeAspect="1" noChangeArrowheads="1"/>
          </p:cNvPicPr>
          <p:nvPr/>
        </p:nvPicPr>
        <p:blipFill>
          <a:blip r:embed="rId3"/>
          <a:srcRect r="58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0" y="2786058"/>
            <a:ext cx="32431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RACING</a:t>
            </a:r>
            <a:endParaRPr lang="pl-PL" sz="8000" dirty="0">
              <a:ln>
                <a:solidFill>
                  <a:srgbClr val="FF0000"/>
                </a:solidFill>
              </a:ln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MEK\Desktop\z12253199Q,Tomasz-Zielin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25359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0" y="0"/>
            <a:ext cx="63321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WEIGHTLIFTING</a:t>
            </a:r>
            <a:endParaRPr lang="pl-PL" sz="8000" dirty="0">
              <a:ln>
                <a:solidFill>
                  <a:srgbClr val="FF0000"/>
                </a:solidFill>
              </a:ln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OMEK\Desktop\z13492794Q,Kamila-Stepani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" y="0"/>
            <a:ext cx="9141219" cy="6858001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0"/>
            <a:ext cx="79864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JUMP IN AND ABOVE</a:t>
            </a:r>
            <a:endParaRPr lang="pl-PL" sz="8000" dirty="0">
              <a:ln>
                <a:solidFill>
                  <a:srgbClr val="FF0000"/>
                </a:solidFill>
              </a:ln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TOMEK\Desktop\anna_rogowska_580x0_rozmiar-niestandardow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124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0"/>
            <a:ext cx="48327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POLE  VAULT</a:t>
            </a:r>
            <a:endParaRPr lang="pl-PL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OMEK\Desktop\plywani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13407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0" y="0"/>
            <a:ext cx="47339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SWIMMING</a:t>
            </a:r>
            <a:endParaRPr lang="pl-PL" dirty="0">
              <a:ln>
                <a:solidFill>
                  <a:srgbClr val="FF0000"/>
                </a:solidFill>
              </a:ln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1230088">
            <a:off x="-190545" y="1386224"/>
            <a:ext cx="7896196" cy="3798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3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THE </a:t>
            </a:r>
            <a:r>
              <a:rPr lang="pl-PL" sz="138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END!</a:t>
            </a:r>
            <a:endParaRPr lang="pl-PL" sz="138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 vert="horz" anchor="t">
            <a:normAutofit/>
          </a:bodyPr>
          <a:lstStyle/>
          <a:p>
            <a:pPr algn="ctr">
              <a:buNone/>
            </a:pPr>
            <a:endParaRPr lang="pl-PL" sz="2800" dirty="0">
              <a:ln>
                <a:solidFill>
                  <a:srgbClr val="FF0000"/>
                </a:solidFill>
              </a:ln>
              <a:latin typeface="Impact" pitchFamily="34" charset="0"/>
            </a:endParaRPr>
          </a:p>
        </p:txBody>
      </p:sp>
      <p:pic>
        <p:nvPicPr>
          <p:cNvPr id="1027" name="Picture 3" descr="C:\Users\TOMEK\Desktop\pilka-nozn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3706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ostokąt 6"/>
          <p:cNvSpPr/>
          <p:nvPr/>
        </p:nvSpPr>
        <p:spPr>
          <a:xfrm>
            <a:off x="0" y="3429000"/>
            <a:ext cx="4416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FOOTBALL  </a:t>
            </a:r>
            <a:endParaRPr lang="pl-PL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MEK\Desktop\bartman_mozdzonek_kurek_siatkowka_768x0_rozmiar-niestandardow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1397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0" y="0"/>
            <a:ext cx="48397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VOLLEYBALL</a:t>
            </a:r>
            <a:endParaRPr lang="pl-PL" sz="8000" dirty="0">
              <a:ln>
                <a:solidFill>
                  <a:srgbClr val="FF0000"/>
                </a:solidFill>
              </a:ln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MEK\Desktop\20091226-IMG_4873.jpg"/>
          <p:cNvPicPr>
            <a:picLocks noChangeAspect="1" noChangeArrowheads="1"/>
          </p:cNvPicPr>
          <p:nvPr/>
        </p:nvPicPr>
        <p:blipFill>
          <a:blip r:embed="rId4"/>
          <a:srcRect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0" y="0"/>
            <a:ext cx="37529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JUMPING</a:t>
            </a:r>
            <a:endParaRPr lang="pl-PL" dirty="0">
              <a:ln>
                <a:solidFill>
                  <a:srgbClr val="FF0000"/>
                </a:solidFill>
              </a:ln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MEK\Desktop\52_129423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0544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0" y="0"/>
            <a:ext cx="555793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CROSS- COUNTRY </a:t>
            </a:r>
          </a:p>
          <a:p>
            <a:r>
              <a:rPr lang="pl-PL" sz="6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SKIING</a:t>
            </a:r>
            <a:endParaRPr lang="pl-PL" sz="6000" dirty="0">
              <a:ln>
                <a:solidFill>
                  <a:srgbClr val="FF0000"/>
                </a:solidFill>
              </a:ln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MEK\Desktop\jureck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8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0" y="0"/>
            <a:ext cx="42643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HANDBALL</a:t>
            </a:r>
            <a:endParaRPr lang="pl-PL" sz="8000" dirty="0">
              <a:ln>
                <a:solidFill>
                  <a:srgbClr val="FF0000"/>
                </a:solidFill>
              </a:ln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EK\Desktop\londyn_2012_olimpiada_1920x1200_024_tenis_agnieszka_radwans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Prostokąt 3"/>
          <p:cNvSpPr/>
          <p:nvPr/>
        </p:nvSpPr>
        <p:spPr>
          <a:xfrm>
            <a:off x="0" y="0"/>
            <a:ext cx="30219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TENNIS</a:t>
            </a:r>
            <a:endParaRPr lang="pl-PL" sz="2800" dirty="0">
              <a:ln>
                <a:solidFill>
                  <a:srgbClr val="FF0000"/>
                </a:solidFill>
              </a:ln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MEK\Desktop\nalec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1481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0" y="0"/>
            <a:ext cx="639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JAVELIN THROW</a:t>
            </a:r>
            <a:endParaRPr lang="pl-PL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OMEK\Desktop\z12410111Q,Piotr-Malachow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1979712" y="3933056"/>
            <a:ext cx="64091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dirty="0" smtClean="0">
                <a:ln>
                  <a:solidFill>
                    <a:srgbClr val="FF0000"/>
                  </a:solidFill>
                </a:ln>
                <a:latin typeface="Impact" pitchFamily="34" charset="0"/>
              </a:rPr>
              <a:t>DISCUS THROW</a:t>
            </a:r>
            <a:endParaRPr lang="pl-PL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34</Words>
  <Application>Microsoft Office PowerPoint</Application>
  <PresentationFormat>Pokaz na ekranie (4:3)</PresentationFormat>
  <Paragraphs>21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Calibri</vt:lpstr>
      <vt:lpstr>Georgia</vt:lpstr>
      <vt:lpstr>Impact</vt:lpstr>
      <vt:lpstr>Trebuchet MS</vt:lpstr>
      <vt:lpstr>Aerodynamiczny</vt:lpstr>
      <vt:lpstr>POPULAR SPORTS IN POLAND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THE END!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 SPORTS IN POLAND</dc:title>
  <dc:creator>TOMEK</dc:creator>
  <cp:lastModifiedBy>Renata Szwed</cp:lastModifiedBy>
  <cp:revision>19</cp:revision>
  <dcterms:created xsi:type="dcterms:W3CDTF">2013-12-07T15:51:44Z</dcterms:created>
  <dcterms:modified xsi:type="dcterms:W3CDTF">2014-02-11T23:35:10Z</dcterms:modified>
</cp:coreProperties>
</file>