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66" r:id="rId11"/>
    <p:sldId id="267" r:id="rId12"/>
    <p:sldId id="273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167D0ADF-71C1-4FAD-8FC5-16E35A23F08D}">
          <p14:sldIdLst>
            <p14:sldId id="271"/>
            <p14:sldId id="257"/>
            <p14:sldId id="258"/>
            <p14:sldId id="259"/>
            <p14:sldId id="260"/>
            <p14:sldId id="261"/>
            <p14:sldId id="262"/>
            <p14:sldId id="263"/>
            <p14:sldId id="274"/>
            <p14:sldId id="266"/>
            <p14:sldId id="267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5F5"/>
    <a:srgbClr val="CC0099"/>
    <a:srgbClr val="66FFFF"/>
    <a:srgbClr val="CCFFCC"/>
    <a:srgbClr val="FF9933"/>
    <a:srgbClr val="CCECFF"/>
    <a:srgbClr val="EBB7E9"/>
    <a:srgbClr val="F1F4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D7894-DBC8-4AD0-B947-CF069F427F93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E2A61F-59B9-49FE-AF0C-CAB78177F99F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067204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E2A61F-59B9-49FE-AF0C-CAB78177F99F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530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dirty="0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3118334-E272-4993-9897-188DE332ED0A}" type="datetimeFigureOut">
              <a:rPr lang="pl-PL" smtClean="0"/>
              <a:t>2014-02-12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E78440D-C1AC-4B41-85D6-6A3ECE2D9296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600200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l-PL" sz="6000" b="1" cap="all" dirty="0">
                <a:ln/>
                <a:solidFill>
                  <a:srgbClr val="A1A5F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</a:t>
            </a:r>
            <a:r>
              <a:rPr lang="en-US" sz="6000" b="1" cap="all" dirty="0" err="1" smtClean="0">
                <a:ln/>
                <a:solidFill>
                  <a:srgbClr val="A1A5F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opular</a:t>
            </a:r>
            <a:r>
              <a:rPr lang="en-US" sz="6000" b="1" cap="all" dirty="0" smtClean="0">
                <a:ln/>
                <a:solidFill>
                  <a:srgbClr val="A1A5F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>
                <a:ln/>
                <a:solidFill>
                  <a:srgbClr val="A1A5F5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sports in my country</a:t>
            </a:r>
            <a:endParaRPr lang="pl-PL" sz="6000" b="1" cap="all" dirty="0">
              <a:ln/>
              <a:solidFill>
                <a:srgbClr val="A1A5F5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04864"/>
            <a:ext cx="5472608" cy="410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75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29600" cy="1252728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Swimming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6" y="620688"/>
            <a:ext cx="7620000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6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252728"/>
          </a:xfrm>
        </p:spPr>
        <p:txBody>
          <a:bodyPr>
            <a:normAutofit/>
          </a:bodyPr>
          <a:lstStyle/>
          <a:p>
            <a:r>
              <a:rPr lang="pl-PL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</a:t>
            </a: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ross-country </a:t>
            </a:r>
            <a:r>
              <a:rPr lang="pl-PL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skiing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764704"/>
            <a:ext cx="6768752" cy="451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27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525963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indent="0">
              <a:buNone/>
            </a:pPr>
            <a:r>
              <a:rPr lang="pl-PL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Natalia Majka klasa 6a</a:t>
            </a:r>
          </a:p>
        </p:txBody>
      </p:sp>
    </p:spTree>
    <p:extLst>
      <p:ext uri="{BB962C8B-B14F-4D97-AF65-F5344CB8AC3E}">
        <p14:creationId xmlns:p14="http://schemas.microsoft.com/office/powerpoint/2010/main" val="221550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Handball 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993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12929"/>
            <a:ext cx="6985836" cy="416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574893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Football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0033"/>
            <a:ext cx="6984776" cy="4648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730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5711879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</a:t>
            </a: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olleyball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60648"/>
            <a:ext cx="5616624" cy="533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142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5294362"/>
            <a:ext cx="8229600" cy="1143000"/>
          </a:xfrm>
        </p:spPr>
        <p:txBody>
          <a:bodyPr>
            <a:noAutofit/>
          </a:bodyPr>
          <a:lstStyle/>
          <a:p>
            <a:r>
              <a:rPr lang="pl-PL" sz="60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pl-PL" sz="6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CFF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Basketball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CFFCC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668362"/>
            <a:ext cx="7056783" cy="4720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3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5720671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Tennis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20688"/>
            <a:ext cx="6544225" cy="4767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18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595462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</a:t>
            </a: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ockey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08720"/>
            <a:ext cx="7001268" cy="4375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15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5661248"/>
            <a:ext cx="8229600" cy="1143000"/>
          </a:xfrm>
        </p:spPr>
        <p:txBody>
          <a:bodyPr>
            <a:normAutofit/>
          </a:bodyPr>
          <a:lstStyle/>
          <a:p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66FF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Ski Jumping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66FF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36712"/>
            <a:ext cx="7014313" cy="4513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2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9832" y="5877272"/>
            <a:ext cx="2464643" cy="8428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Racing</a:t>
            </a:r>
            <a:endParaRPr lang="pl-PL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7528024" cy="416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2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lementarny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217</TotalTime>
  <Words>22</Words>
  <Application>Microsoft Office PowerPoint</Application>
  <PresentationFormat>Pokaz na ekranie (4:3)</PresentationFormat>
  <Paragraphs>13</Paragraphs>
  <Slides>12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8" baseType="lpstr">
      <vt:lpstr>Arial Unicode MS</vt:lpstr>
      <vt:lpstr>Arial</vt:lpstr>
      <vt:lpstr>Calibri</vt:lpstr>
      <vt:lpstr>Century Gothic</vt:lpstr>
      <vt:lpstr>Courier New</vt:lpstr>
      <vt:lpstr>Kierownictwo</vt:lpstr>
      <vt:lpstr>Popular sports in my country</vt:lpstr>
      <vt:lpstr>Handball </vt:lpstr>
      <vt:lpstr>Football</vt:lpstr>
      <vt:lpstr>Volleyball</vt:lpstr>
      <vt:lpstr> Basketball</vt:lpstr>
      <vt:lpstr>Tennis</vt:lpstr>
      <vt:lpstr>Hockey</vt:lpstr>
      <vt:lpstr>Ski Jumping</vt:lpstr>
      <vt:lpstr>Prezentacja programu PowerPoint</vt:lpstr>
      <vt:lpstr>Swimming</vt:lpstr>
      <vt:lpstr>Cross-country skiing</vt:lpstr>
      <vt:lpstr>Prezentacja programu PowerPoint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Popularne sporty w moim kraju.</dc:title>
  <dc:creator>Piotrek</dc:creator>
  <cp:lastModifiedBy>Renata Szwed</cp:lastModifiedBy>
  <cp:revision>27</cp:revision>
  <dcterms:created xsi:type="dcterms:W3CDTF">2013-12-06T18:36:55Z</dcterms:created>
  <dcterms:modified xsi:type="dcterms:W3CDTF">2014-02-11T23:41:11Z</dcterms:modified>
</cp:coreProperties>
</file>