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45D892-B0F4-4245-BC38-EF9376B7AA01}" type="datetimeFigureOut">
              <a:rPr lang="pl-PL" smtClean="0"/>
              <a:t>2013-12-07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F67BC78-E0A8-49FE-82A2-1D787E55F5E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71670" y="776288"/>
            <a:ext cx="6531786" cy="1470025"/>
          </a:xfrm>
        </p:spPr>
        <p:txBody>
          <a:bodyPr/>
          <a:lstStyle/>
          <a:p>
            <a:r>
              <a:rPr lang="pl-PL" dirty="0" smtClean="0"/>
              <a:t>Popular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Poland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Autor:Natalia</a:t>
            </a:r>
            <a:r>
              <a:rPr lang="pl-PL" dirty="0" smtClean="0"/>
              <a:t> Nawrocka </a:t>
            </a:r>
            <a:r>
              <a:rPr lang="pl-PL" dirty="0" err="1" smtClean="0"/>
              <a:t>kl.Va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Basketball</a:t>
            </a:r>
            <a:endParaRPr lang="pl-PL" dirty="0"/>
          </a:p>
        </p:txBody>
      </p:sp>
      <p:pic>
        <p:nvPicPr>
          <p:cNvPr id="4" name="Symbol zastępczy zawartości 3" descr="230px-Тодор_Стойко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6572296" cy="492922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End</a:t>
            </a:r>
            <a:endParaRPr lang="pl-PL" dirty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6357982" cy="423094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Football</a:t>
            </a:r>
            <a:endParaRPr lang="pl-PL" dirty="0"/>
          </a:p>
        </p:txBody>
      </p:sp>
      <p:pic>
        <p:nvPicPr>
          <p:cNvPr id="4" name="Symbol zastępczy zawartości 3" descr="250px-Football_iu_19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6786610" cy="47234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Volleyball</a:t>
            </a:r>
            <a:endParaRPr lang="pl-PL" dirty="0"/>
          </a:p>
        </p:txBody>
      </p:sp>
      <p:pic>
        <p:nvPicPr>
          <p:cNvPr id="4" name="Symbol zastępczy zawartości 3" descr="250px-Bulgaria-serbia_volley_2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857363"/>
            <a:ext cx="6715172" cy="448573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Speedway</a:t>
            </a:r>
            <a:endParaRPr lang="pl-PL" dirty="0"/>
          </a:p>
        </p:txBody>
      </p:sp>
      <p:pic>
        <p:nvPicPr>
          <p:cNvPr id="4" name="Symbol zastępczy zawartości 3" descr="250px-Stadion_Polonii_Bydgoszcz_(bieg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6429420" cy="483492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Athletcis</a:t>
            </a:r>
            <a:endParaRPr lang="pl-PL" dirty="0"/>
          </a:p>
        </p:txBody>
      </p:sp>
      <p:pic>
        <p:nvPicPr>
          <p:cNvPr id="4" name="Symbol zastępczy zawartości 3" descr="250px-20070701-nk2007-100m-hord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571612"/>
            <a:ext cx="6429420" cy="483492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Boxing</a:t>
            </a:r>
            <a:endParaRPr lang="pl-PL" dirty="0"/>
          </a:p>
        </p:txBody>
      </p:sp>
      <p:pic>
        <p:nvPicPr>
          <p:cNvPr id="4" name="Symbol zastępczy zawartości 3" descr="250px-Boxing_at_the_2000_Olympic_gam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143116"/>
            <a:ext cx="6357982" cy="40945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Ski</a:t>
            </a:r>
            <a:r>
              <a:rPr lang="pl-PL" dirty="0" smtClean="0"/>
              <a:t> jumping</a:t>
            </a:r>
            <a:endParaRPr lang="pl-PL" dirty="0"/>
          </a:p>
        </p:txBody>
      </p:sp>
      <p:pic>
        <p:nvPicPr>
          <p:cNvPr id="4" name="Symbol zastępczy zawartości 3" descr="indek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6500858" cy="432602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Handball</a:t>
            </a:r>
            <a:endParaRPr lang="pl-PL" dirty="0"/>
          </a:p>
        </p:txBody>
      </p:sp>
      <p:pic>
        <p:nvPicPr>
          <p:cNvPr id="4" name="Symbol zastępczy zawartości 3" descr="220px-Handball_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6643734" cy="527959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Tennis</a:t>
            </a:r>
            <a:endParaRPr lang="pl-PL" dirty="0"/>
          </a:p>
        </p:txBody>
      </p:sp>
      <p:pic>
        <p:nvPicPr>
          <p:cNvPr id="4" name="Symbol zastępczy zawartości 3" descr="200px-Tim_Henman_Wimbledon_2005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7000924" cy="505459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19</Words>
  <Application>Microsoft Office PowerPoint</Application>
  <PresentationFormat>Pokaz na ekranie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Energetyczny</vt:lpstr>
      <vt:lpstr>Popular sports in Poland</vt:lpstr>
      <vt:lpstr>Football</vt:lpstr>
      <vt:lpstr>Volleyball</vt:lpstr>
      <vt:lpstr>Speedway</vt:lpstr>
      <vt:lpstr>Athletcis</vt:lpstr>
      <vt:lpstr>Boxing</vt:lpstr>
      <vt:lpstr>Ski jumping</vt:lpstr>
      <vt:lpstr>Handball</vt:lpstr>
      <vt:lpstr>Tennis</vt:lpstr>
      <vt:lpstr>Basketball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sports in Poland</dc:title>
  <dc:creator>Kocham Ramcię ♥♥</dc:creator>
  <cp:lastModifiedBy>Kocham Ramcię ♥♥</cp:lastModifiedBy>
  <cp:revision>3</cp:revision>
  <dcterms:created xsi:type="dcterms:W3CDTF">2013-12-07T16:05:48Z</dcterms:created>
  <dcterms:modified xsi:type="dcterms:W3CDTF">2013-12-07T16:34:26Z</dcterms:modified>
</cp:coreProperties>
</file>