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1" r:id="rId9"/>
    <p:sldId id="266" r:id="rId10"/>
    <p:sldId id="263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A9AF-22E7-499E-80DA-2FFCC4EBDDFC}" type="datetimeFigureOut">
              <a:rPr lang="en-GB" smtClean="0"/>
              <a:pPr/>
              <a:t>25/03/2014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55C-DF9B-49A3-8524-1689F67230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A9AF-22E7-499E-80DA-2FFCC4EBDDFC}" type="datetimeFigureOut">
              <a:rPr lang="en-GB" smtClean="0"/>
              <a:pPr/>
              <a:t>25/03/2014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55C-DF9B-49A3-8524-1689F67230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A9AF-22E7-499E-80DA-2FFCC4EBDDFC}" type="datetimeFigureOut">
              <a:rPr lang="en-GB" smtClean="0"/>
              <a:pPr/>
              <a:t>25/03/2014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55C-DF9B-49A3-8524-1689F67230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A9AF-22E7-499E-80DA-2FFCC4EBDDFC}" type="datetimeFigureOut">
              <a:rPr lang="en-GB" smtClean="0"/>
              <a:pPr/>
              <a:t>25/03/2014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55C-DF9B-49A3-8524-1689F67230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A9AF-22E7-499E-80DA-2FFCC4EBDDFC}" type="datetimeFigureOut">
              <a:rPr lang="en-GB" smtClean="0"/>
              <a:pPr/>
              <a:t>25/03/2014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55C-DF9B-49A3-8524-1689F67230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A9AF-22E7-499E-80DA-2FFCC4EBDDFC}" type="datetimeFigureOut">
              <a:rPr lang="en-GB" smtClean="0"/>
              <a:pPr/>
              <a:t>25/03/2014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55C-DF9B-49A3-8524-1689F67230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A9AF-22E7-499E-80DA-2FFCC4EBDDFC}" type="datetimeFigureOut">
              <a:rPr lang="en-GB" smtClean="0"/>
              <a:pPr/>
              <a:t>25/03/2014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55C-DF9B-49A3-8524-1689F67230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A9AF-22E7-499E-80DA-2FFCC4EBDDFC}" type="datetimeFigureOut">
              <a:rPr lang="en-GB" smtClean="0"/>
              <a:pPr/>
              <a:t>25/03/2014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55C-DF9B-49A3-8524-1689F67230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A9AF-22E7-499E-80DA-2FFCC4EBDDFC}" type="datetimeFigureOut">
              <a:rPr lang="en-GB" smtClean="0"/>
              <a:pPr/>
              <a:t>25/03/2014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55C-DF9B-49A3-8524-1689F67230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A9AF-22E7-499E-80DA-2FFCC4EBDDFC}" type="datetimeFigureOut">
              <a:rPr lang="en-GB" smtClean="0"/>
              <a:pPr/>
              <a:t>25/03/2014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55C-DF9B-49A3-8524-1689F67230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A9AF-22E7-499E-80DA-2FFCC4EBDDFC}" type="datetimeFigureOut">
              <a:rPr lang="en-GB" smtClean="0"/>
              <a:pPr/>
              <a:t>25/03/2014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FE055C-DF9B-49A3-8524-1689F6723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F7A9AF-22E7-499E-80DA-2FFCC4EBDDFC}" type="datetimeFigureOut">
              <a:rPr lang="en-GB" smtClean="0"/>
              <a:pPr/>
              <a:t>25/03/2014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FE055C-DF9B-49A3-8524-1689F67230F9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992888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300" dirty="0" smtClean="0">
                <a:solidFill>
                  <a:srgbClr val="92D050"/>
                </a:solidFill>
              </a:rPr>
              <a:t/>
            </a:r>
            <a:br>
              <a:rPr lang="en-GB" sz="7300" dirty="0" smtClean="0">
                <a:solidFill>
                  <a:srgbClr val="92D050"/>
                </a:solidFill>
              </a:rPr>
            </a:br>
            <a:r>
              <a:rPr lang="en-GB" sz="6700" dirty="0" smtClean="0">
                <a:solidFill>
                  <a:srgbClr val="92D050"/>
                </a:solidFill>
              </a:rPr>
              <a:t>Our</a:t>
            </a:r>
            <a:r>
              <a:rPr lang="en-GB" sz="6700" dirty="0" smtClean="0">
                <a:solidFill>
                  <a:srgbClr val="002060"/>
                </a:solidFill>
              </a:rPr>
              <a:t> </a:t>
            </a:r>
            <a:r>
              <a:rPr lang="en-GB" sz="6700" dirty="0" smtClean="0">
                <a:solidFill>
                  <a:srgbClr val="92D050"/>
                </a:solidFill>
              </a:rPr>
              <a:t>school</a:t>
            </a:r>
            <a:r>
              <a:rPr lang="en-GB" dirty="0" smtClean="0">
                <a:solidFill>
                  <a:srgbClr val="92D050"/>
                </a:solidFill>
              </a:rPr>
              <a:t/>
            </a:r>
            <a:br>
              <a:rPr lang="en-GB" dirty="0" smtClean="0">
                <a:solidFill>
                  <a:srgbClr val="92D050"/>
                </a:solidFill>
              </a:rPr>
            </a:br>
            <a:r>
              <a:rPr lang="en-GB" dirty="0" smtClean="0">
                <a:solidFill>
                  <a:srgbClr val="92D050"/>
                </a:solidFill>
              </a:rPr>
              <a:t>West Cornforth Primary School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27965">
            <a:off x="489225" y="3583437"/>
            <a:ext cx="3096344" cy="186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55209">
            <a:off x="6453918" y="4088824"/>
            <a:ext cx="250803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6414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GB" sz="7800" dirty="0" smtClean="0"/>
              <a:t>Thanks for listening about us and our area.</a:t>
            </a:r>
            <a:endParaRPr lang="en-GB" sz="7800" dirty="0"/>
          </a:p>
        </p:txBody>
      </p:sp>
    </p:spTree>
    <p:extLst>
      <p:ext uri="{BB962C8B-B14F-4D97-AF65-F5344CB8AC3E}">
        <p14:creationId xmlns:p14="http://schemas.microsoft.com/office/powerpoint/2010/main" xmlns="" val="20320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9600" dirty="0" smtClean="0"/>
              <a:t>Would you like to know anything else ?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xmlns="" val="262084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 banner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>
                <a:latin typeface="Bradley Hand ITC" pitchFamily="66" charset="0"/>
              </a:rPr>
              <a:t>.</a:t>
            </a:r>
            <a:r>
              <a:rPr lang="en-GB" sz="4400" dirty="0" smtClean="0">
                <a:solidFill>
                  <a:srgbClr val="7030A0"/>
                </a:solidFill>
                <a:latin typeface="Bradley Hand ITC" pitchFamily="66" charset="0"/>
              </a:rPr>
              <a:t> </a:t>
            </a:r>
            <a:r>
              <a:rPr lang="en-GB" sz="4400" dirty="0">
                <a:solidFill>
                  <a:srgbClr val="7030A0"/>
                </a:solidFill>
                <a:latin typeface="Bradley Hand ITC" pitchFamily="66" charset="0"/>
              </a:rPr>
              <a:t>Ks2  have been working on a school banner. A girl called Emma came to help us. It shows things that are important to us In our community and school council</a:t>
            </a:r>
            <a:endParaRPr lang="en-GB" sz="4400" dirty="0">
              <a:latin typeface="Bradley Hand ITC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52946">
            <a:off x="6604383" y="236488"/>
            <a:ext cx="2373581" cy="178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418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4608512" cy="1152128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School council and Comenius </a:t>
            </a:r>
            <a:endParaRPr lang="en-GB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5064968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Bradley Hand ITC" pitchFamily="66" charset="0"/>
              </a:rPr>
              <a:t>We have school council in our school and two people from each class are the school council. </a:t>
            </a:r>
            <a:r>
              <a:rPr lang="en-GB" sz="2800" b="1" dirty="0">
                <a:solidFill>
                  <a:srgbClr val="C00000"/>
                </a:solidFill>
                <a:latin typeface="Bradley Hand ITC" pitchFamily="66" charset="0"/>
              </a:rPr>
              <a:t>W</a:t>
            </a:r>
            <a:r>
              <a:rPr lang="en-GB" sz="2800" b="1" dirty="0" smtClean="0">
                <a:solidFill>
                  <a:srgbClr val="C00000"/>
                </a:solidFill>
                <a:latin typeface="Bradley Hand ITC" pitchFamily="66" charset="0"/>
              </a:rPr>
              <a:t>e decide how to make our school green , sporty and healthy.</a:t>
            </a:r>
          </a:p>
          <a:p>
            <a:endParaRPr lang="en-GB" sz="2800" dirty="0">
              <a:latin typeface="Bradley Hand ITC" pitchFamily="66" charset="0"/>
            </a:endParaRPr>
          </a:p>
        </p:txBody>
      </p:sp>
      <p:pic>
        <p:nvPicPr>
          <p:cNvPr id="1026" name="Picture 2" descr="W:\School Photos\2013-14\COMENIUS 2012-2014\Sicily comenuis feb 2014\SPRING PICS 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045494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195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West Cornforth</a:t>
            </a:r>
            <a:endParaRPr lang="en-GB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GB" sz="1800" dirty="0">
                <a:solidFill>
                  <a:schemeClr val="accent1"/>
                </a:solidFill>
              </a:rPr>
              <a:t>West Cornforth is a village in County Durham.  The nearest city is Durham – about 6 miles away</a:t>
            </a:r>
            <a:r>
              <a:rPr lang="en-GB" dirty="0" smtClean="0">
                <a:solidFill>
                  <a:schemeClr val="accent1"/>
                </a:solidFill>
              </a:rPr>
              <a:t>!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sz="2000" dirty="0">
                <a:solidFill>
                  <a:schemeClr val="accent1"/>
                </a:solidFill>
              </a:rPr>
              <a:t>Local people call West Cornforth “Doggie” because of the Dog iron that used to be used on the railway lines to hold the sleepers in place</a:t>
            </a:r>
            <a:r>
              <a:rPr lang="en-GB" sz="2000" dirty="0" smtClean="0">
                <a:solidFill>
                  <a:schemeClr val="accent1"/>
                </a:solidFill>
              </a:rPr>
              <a:t>.</a:t>
            </a:r>
          </a:p>
          <a:p>
            <a:endParaRPr lang="en-GB" sz="2000" dirty="0">
              <a:solidFill>
                <a:schemeClr val="accent1"/>
              </a:solidFill>
            </a:endParaRPr>
          </a:p>
          <a:p>
            <a:r>
              <a:rPr lang="en-GB" sz="1800" dirty="0" smtClean="0">
                <a:solidFill>
                  <a:schemeClr val="accent1"/>
                </a:solidFill>
              </a:rPr>
              <a:t>In this area there are a lot of quarries where they dig for limestone and other rocks</a:t>
            </a:r>
            <a:r>
              <a:rPr lang="en-GB" dirty="0" smtClean="0">
                <a:solidFill>
                  <a:schemeClr val="accent1"/>
                </a:solidFill>
              </a:rPr>
              <a:t>. 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92696"/>
            <a:ext cx="518457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54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Durham cathedral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Durham Cathedral has a lovely café , a gift shop and lots more lovely things.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Durham Cathedral is a place </a:t>
            </a:r>
            <a:r>
              <a:rPr lang="en-GB" dirty="0"/>
              <a:t>of worship </a:t>
            </a:r>
            <a:r>
              <a:rPr lang="en-GB" dirty="0" smtClean="0"/>
              <a:t>,welcome </a:t>
            </a:r>
            <a:r>
              <a:rPr lang="en-GB" dirty="0"/>
              <a:t>and </a:t>
            </a:r>
            <a:r>
              <a:rPr lang="en-GB" dirty="0" smtClean="0"/>
              <a:t>hospitality.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It is famous </a:t>
            </a:r>
            <a:r>
              <a:rPr lang="en-GB" dirty="0" smtClean="0"/>
              <a:t>for the Shrines </a:t>
            </a:r>
            <a:r>
              <a:rPr lang="en-GB" dirty="0"/>
              <a:t>of St Cuthbert </a:t>
            </a:r>
            <a:r>
              <a:rPr lang="en-GB" dirty="0" smtClean="0"/>
              <a:t>and St Bede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3504">
            <a:off x="6417488" y="476670"/>
            <a:ext cx="17621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78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Foundation Stage Unit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In the foundation stage unit we have children from the ages of 2-4 years old.  We now have a special 2 year olds room!   </a:t>
            </a:r>
          </a:p>
          <a:p>
            <a:pPr marL="0" indent="0">
              <a:buNone/>
            </a:pPr>
            <a:r>
              <a:rPr lang="en-GB" sz="2800" dirty="0" smtClean="0"/>
              <a:t>We have chickens too! </a:t>
            </a:r>
            <a:endParaRPr lang="en-GB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xmlns="" val="376587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Ks1 &amp; ks2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5400" dirty="0" smtClean="0"/>
              <a:t>ks1</a:t>
            </a:r>
            <a:endParaRPr lang="en-GB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en-GB" sz="5400" dirty="0" smtClean="0"/>
              <a:t>ks2</a:t>
            </a:r>
            <a:endParaRPr lang="en-GB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Key stage 1  children go from the age of 5 up to the age of 7 years old.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We have 2 ks1 classes in our school. </a:t>
            </a:r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Key stage 2 children go from the age of 7 up to the age of 11 years old.</a:t>
            </a:r>
          </a:p>
          <a:p>
            <a:pPr marL="0" indent="0">
              <a:buNone/>
            </a:pPr>
            <a:r>
              <a:rPr lang="en-GB" sz="2800" dirty="0" smtClean="0"/>
              <a:t>We have 4 ks2 classes in our school .</a:t>
            </a:r>
          </a:p>
        </p:txBody>
      </p:sp>
    </p:spTree>
    <p:extLst>
      <p:ext uri="{BB962C8B-B14F-4D97-AF65-F5344CB8AC3E}">
        <p14:creationId xmlns:p14="http://schemas.microsoft.com/office/powerpoint/2010/main" xmlns="" val="383835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Play time &amp; lunch time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Our lessons start at 9:00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am 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and finish at 10:45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am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unless we have assembly at 10:30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am.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We have playtime for 15 minutes , and have lots of things to play with . Like…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The climbing wall and frame and also we have a little play kitchen for the Ks1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 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We go for our lunch at 12:15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pm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and go back to class at 1:00pm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13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After School Clubs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 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132856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have lots of after school clubs for people to go to if they want to enjoy themselves.   They are free and they start at 3pm and finish at 4pm</a:t>
            </a:r>
            <a:r>
              <a:rPr lang="en-GB" smtClean="0"/>
              <a:t>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Comenius Club</a:t>
            </a:r>
          </a:p>
          <a:p>
            <a:r>
              <a:rPr lang="en-GB" dirty="0" smtClean="0"/>
              <a:t>Computer Club</a:t>
            </a:r>
          </a:p>
          <a:p>
            <a:r>
              <a:rPr lang="en-GB" dirty="0" smtClean="0"/>
              <a:t>Energy Club</a:t>
            </a:r>
          </a:p>
          <a:p>
            <a:r>
              <a:rPr lang="en-GB" dirty="0" smtClean="0"/>
              <a:t>Cricket Club</a:t>
            </a:r>
          </a:p>
          <a:p>
            <a:r>
              <a:rPr lang="en-GB" dirty="0" smtClean="0"/>
              <a:t>Film Club </a:t>
            </a:r>
          </a:p>
          <a:p>
            <a:r>
              <a:rPr lang="en-GB" dirty="0" smtClean="0"/>
              <a:t>Dance Club </a:t>
            </a:r>
          </a:p>
          <a:p>
            <a:r>
              <a:rPr lang="en-GB" dirty="0" smtClean="0"/>
              <a:t>Cookery Club </a:t>
            </a:r>
          </a:p>
          <a:p>
            <a:r>
              <a:rPr lang="en-GB" dirty="0" smtClean="0"/>
              <a:t>Booster sessions for year 6 </a:t>
            </a:r>
          </a:p>
          <a:p>
            <a:r>
              <a:rPr lang="en-GB" dirty="0" smtClean="0"/>
              <a:t>Science Club</a:t>
            </a:r>
          </a:p>
          <a:p>
            <a:r>
              <a:rPr lang="en-GB" dirty="0" smtClean="0"/>
              <a:t>Basketball/ Netball </a:t>
            </a:r>
          </a:p>
          <a:p>
            <a:r>
              <a:rPr lang="en-GB" dirty="0" smtClean="0"/>
              <a:t>Football </a:t>
            </a:r>
          </a:p>
          <a:p>
            <a:r>
              <a:rPr lang="en-GB" dirty="0" smtClean="0"/>
              <a:t>Sing For Fun Club </a:t>
            </a:r>
          </a:p>
          <a:p>
            <a:endParaRPr lang="en-GB" dirty="0"/>
          </a:p>
          <a:p>
            <a:r>
              <a:rPr lang="en-GB" dirty="0" smtClean="0"/>
              <a:t>We </a:t>
            </a:r>
            <a:r>
              <a:rPr lang="en-GB" dirty="0"/>
              <a:t>go to lots of festivals for sport and compete with other schools! 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62569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161</TotalTime>
  <Words>442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 Our school West Cornforth Primary School</vt:lpstr>
      <vt:lpstr>School banner</vt:lpstr>
      <vt:lpstr>School council and Comenius </vt:lpstr>
      <vt:lpstr>West Cornforth</vt:lpstr>
      <vt:lpstr>Durham cathedral</vt:lpstr>
      <vt:lpstr>Foundation Stage Unit </vt:lpstr>
      <vt:lpstr>Ks1 &amp; ks2</vt:lpstr>
      <vt:lpstr>Play time &amp; lunch time </vt:lpstr>
      <vt:lpstr>After School Clubs </vt:lpstr>
      <vt:lpstr>Slide 10</vt:lpstr>
      <vt:lpstr>Slide 11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</dc:title>
  <dc:creator>MeganM</dc:creator>
  <cp:lastModifiedBy> </cp:lastModifiedBy>
  <cp:revision>24</cp:revision>
  <dcterms:created xsi:type="dcterms:W3CDTF">2014-01-29T15:20:01Z</dcterms:created>
  <dcterms:modified xsi:type="dcterms:W3CDTF">2014-03-25T11:32:29Z</dcterms:modified>
</cp:coreProperties>
</file>