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C77E63-3641-47E8-B2ED-E237506413CB}" type="datetimeFigureOut">
              <a:rPr lang="pl-PL" smtClean="0"/>
              <a:pPr/>
              <a:t>2014-02-13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0FA8DE-AC2A-451E-8EED-B6F92FC04A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400" dirty="0" smtClean="0"/>
              <a:t>Autor: Patrycja Kręzel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7200" dirty="0" smtClean="0"/>
              <a:t>Popular </a:t>
            </a:r>
            <a:r>
              <a:rPr lang="pl-PL" sz="7200" dirty="0" err="1" smtClean="0"/>
              <a:t>sports</a:t>
            </a:r>
            <a:r>
              <a:rPr lang="pl-PL" sz="7200" dirty="0" smtClean="0"/>
              <a:t> </a:t>
            </a:r>
            <a:r>
              <a:rPr lang="pl-PL" sz="7200" dirty="0" err="1" smtClean="0"/>
              <a:t>in</a:t>
            </a:r>
            <a:r>
              <a:rPr lang="pl-PL" sz="7200" dirty="0" smtClean="0"/>
              <a:t> Poland</a:t>
            </a:r>
            <a:endParaRPr lang="pl-PL" sz="7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89248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Agnieszka Radwańska- </a:t>
            </a:r>
            <a:br>
              <a:rPr lang="pl-PL" dirty="0" smtClean="0"/>
            </a:b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tennis</a:t>
            </a:r>
            <a:r>
              <a:rPr lang="pl-PL" dirty="0" smtClean="0"/>
              <a:t> player</a:t>
            </a:r>
            <a:endParaRPr lang="pl-PL" dirty="0"/>
          </a:p>
        </p:txBody>
      </p:sp>
      <p:pic>
        <p:nvPicPr>
          <p:cNvPr id="4098" name="Picture 2" descr="http://cdn24.se.smcloud.net/t/photos/t/227200/agnieszka_radwanska_wimbledon_2013_16688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912768" cy="458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Basketball</a:t>
            </a:r>
            <a:endParaRPr lang="pl-PL" sz="5400" dirty="0"/>
          </a:p>
        </p:txBody>
      </p:sp>
      <p:pic>
        <p:nvPicPr>
          <p:cNvPr id="3076" name="Picture 4" descr="http://d.wiadomosci24.pl/g2/72/11/a6/159526_1284553369_a82d_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6624736" cy="476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National Stadium </a:t>
            </a:r>
            <a:r>
              <a:rPr lang="pl-PL" sz="4000" dirty="0" err="1" smtClean="0"/>
              <a:t>in</a:t>
            </a:r>
            <a:r>
              <a:rPr lang="pl-PL" sz="4000" dirty="0" smtClean="0"/>
              <a:t> Warsaw</a:t>
            </a:r>
            <a:endParaRPr lang="pl-PL" sz="4000" dirty="0"/>
          </a:p>
        </p:txBody>
      </p:sp>
      <p:pic>
        <p:nvPicPr>
          <p:cNvPr id="2050" name="Picture 2" descr="Plik:Stadion Narodowy w Warszawie 2012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08032" cy="444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http://www.popspotsnyc.com/london/TheEn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516" y="-63387"/>
            <a:ext cx="9228516" cy="69213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450912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Football</a:t>
            </a:r>
            <a:endParaRPr lang="pl-PL" sz="5400" dirty="0"/>
          </a:p>
        </p:txBody>
      </p:sp>
      <p:pic>
        <p:nvPicPr>
          <p:cNvPr id="4098" name="Picture 2" descr="http://ocdn.eu/images/pulscms/ZmM7MDQsMCwyYixiYjgsNjk3OzA2LDMyMCwxYzI_/9c6dfa2c698e9719ab0d22aaefc0cc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0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422108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national</a:t>
            </a:r>
            <a:r>
              <a:rPr lang="pl-PL" dirty="0" smtClean="0"/>
              <a:t> </a:t>
            </a:r>
            <a:r>
              <a:rPr lang="pl-PL" smtClean="0"/>
              <a:t>football team</a:t>
            </a:r>
            <a:endParaRPr lang="pl-PL" dirty="0"/>
          </a:p>
        </p:txBody>
      </p:sp>
      <p:pic>
        <p:nvPicPr>
          <p:cNvPr id="4" name="Picture 2" descr="http://cdn17.se.smcloud.net/t/photos/thumbnails/187129/reprezentacja_polski_w_pilce_noznej_640x360_crop_rozmiar-niestandard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528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393305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 smtClean="0"/>
              <a:t>Volleyball</a:t>
            </a:r>
            <a:endParaRPr lang="pl-PL" sz="5400" dirty="0"/>
          </a:p>
        </p:txBody>
      </p:sp>
      <p:pic>
        <p:nvPicPr>
          <p:cNvPr id="2050" name="Picture 2" descr="http://d.naszemiasto.pl/k/r/01/7e/4c4948ceeb0a1_o.jpg"/>
          <p:cNvPicPr>
            <a:picLocks noChangeAspect="1" noChangeArrowheads="1"/>
          </p:cNvPicPr>
          <p:nvPr/>
        </p:nvPicPr>
        <p:blipFill>
          <a:blip r:embed="rId2" cstate="print"/>
          <a:srcRect l="33830" t="14138" r="26702" b="54758"/>
          <a:stretch>
            <a:fillRect/>
          </a:stretch>
        </p:blipFill>
        <p:spPr bwMode="auto">
          <a:xfrm>
            <a:off x="755576" y="404664"/>
            <a:ext cx="7528108" cy="394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2664296"/>
          </a:xfrm>
        </p:spPr>
        <p:txBody>
          <a:bodyPr>
            <a:normAutofit/>
          </a:bodyPr>
          <a:lstStyle/>
          <a:p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err="1" smtClean="0"/>
              <a:t>Athletics</a:t>
            </a:r>
            <a:endParaRPr lang="pl-PL" sz="5400" dirty="0"/>
          </a:p>
        </p:txBody>
      </p:sp>
      <p:pic>
        <p:nvPicPr>
          <p:cNvPr id="5124" name="Picture 4" descr="http://bi.gazeta.pl/im/18/25/bc/z12330264Q,lekkoatletyka.jpg"/>
          <p:cNvPicPr>
            <a:picLocks noChangeAspect="1" noChangeArrowheads="1"/>
          </p:cNvPicPr>
          <p:nvPr/>
        </p:nvPicPr>
        <p:blipFill>
          <a:blip r:embed="rId2" cstate="print"/>
          <a:srcRect r="24242" b="22852"/>
          <a:stretch>
            <a:fillRect/>
          </a:stretch>
        </p:blipFill>
        <p:spPr bwMode="auto">
          <a:xfrm>
            <a:off x="395536" y="260648"/>
            <a:ext cx="3494508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sportclub.blox.pl/resource/Anna_Jagaciak_Anna_finale_4435901.jpg"/>
          <p:cNvPicPr>
            <a:picLocks noChangeAspect="1" noChangeArrowheads="1"/>
          </p:cNvPicPr>
          <p:nvPr/>
        </p:nvPicPr>
        <p:blipFill>
          <a:blip r:embed="rId3" cstate="print"/>
          <a:srcRect r="6349"/>
          <a:stretch>
            <a:fillRect/>
          </a:stretch>
        </p:blipFill>
        <p:spPr bwMode="auto">
          <a:xfrm>
            <a:off x="3563888" y="260648"/>
            <a:ext cx="3384376" cy="240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http://upload.wikimedia.org/wikipedia/commons/thumb/4/48/Anna_Wessman.JPG/250px-Anna_Wess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20888"/>
            <a:ext cx="3384376" cy="254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Pole Vault Sequence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8"/>
            <a:ext cx="2311524" cy="307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http://upload.wikimedia.org/wikipedia/commons/thumb/2/22/%E5%BC%B5%E9%8A%98%E7%85%8C.JPG/220px-%E5%BC%B5%E9%8A%98%E7%85%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068960"/>
            <a:ext cx="23042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6" name="Picture 16" descr="Plik:Zoltan Kovago 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420888"/>
            <a:ext cx="3312368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429309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 smtClean="0"/>
              <a:t>Boxing</a:t>
            </a:r>
            <a:endParaRPr lang="pl-PL" sz="5400" dirty="0"/>
          </a:p>
        </p:txBody>
      </p:sp>
      <p:pic>
        <p:nvPicPr>
          <p:cNvPr id="20482" name="Picture 2" descr="http://www.tapeteos.pl/data/media/713/big/boks__boxing_1920x1200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707287" cy="419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44371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pl-PL" sz="5400" dirty="0" err="1" smtClean="0"/>
              <a:t>Ski</a:t>
            </a:r>
            <a:r>
              <a:rPr lang="pl-PL" sz="5400" dirty="0" smtClean="0"/>
              <a:t> Jumping</a:t>
            </a:r>
            <a:endParaRPr lang="pl-PL" sz="5400" dirty="0"/>
          </a:p>
        </p:txBody>
      </p:sp>
      <p:pic>
        <p:nvPicPr>
          <p:cNvPr id="19458" name="Picture 2" descr="http://i2.pinger.pl/pgr72/75033bab00060b5f4f250444/skoki_narciarskie_kuusamo_(25).jpg"/>
          <p:cNvPicPr>
            <a:picLocks noChangeAspect="1" noChangeArrowheads="1"/>
          </p:cNvPicPr>
          <p:nvPr/>
        </p:nvPicPr>
        <p:blipFill>
          <a:blip r:embed="rId2" cstate="print"/>
          <a:srcRect t="11819" b="5501"/>
          <a:stretch>
            <a:fillRect/>
          </a:stretch>
        </p:blipFill>
        <p:spPr bwMode="auto">
          <a:xfrm>
            <a:off x="539552" y="332656"/>
            <a:ext cx="796898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 smtClean="0"/>
              <a:t>Handball</a:t>
            </a:r>
            <a:endParaRPr lang="pl-PL" sz="5400" dirty="0"/>
          </a:p>
        </p:txBody>
      </p:sp>
      <p:pic>
        <p:nvPicPr>
          <p:cNvPr id="26626" name="Picture 2" descr="http://informacjesportowe.pl/zdjecia/pilka_reczna_polskie_siodemki_90_lecia_3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166" y="548680"/>
            <a:ext cx="688962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5400" dirty="0" err="1" smtClean="0"/>
              <a:t>Tennis</a:t>
            </a:r>
            <a:endParaRPr lang="pl-PL" sz="5400" dirty="0"/>
          </a:p>
        </p:txBody>
      </p:sp>
      <p:pic>
        <p:nvPicPr>
          <p:cNvPr id="5124" name="Picture 4" descr="http://www.krynica.pl/userFiles/image/Sport_i_rekreacja/Tenis_ziemny/1722_8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03837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</TotalTime>
  <Words>24</Words>
  <Application>Microsoft Office PowerPoint</Application>
  <PresentationFormat>Pokaz na ekranie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Constantia</vt:lpstr>
      <vt:lpstr>Wingdings 2</vt:lpstr>
      <vt:lpstr>Papier</vt:lpstr>
      <vt:lpstr>Popular sports in Poland</vt:lpstr>
      <vt:lpstr>Football</vt:lpstr>
      <vt:lpstr>Polish national football team</vt:lpstr>
      <vt:lpstr>Volleyball</vt:lpstr>
      <vt:lpstr> Athletics</vt:lpstr>
      <vt:lpstr>Boxing</vt:lpstr>
      <vt:lpstr>Ski Jumping</vt:lpstr>
      <vt:lpstr>Handball</vt:lpstr>
      <vt:lpstr>Tennis</vt:lpstr>
      <vt:lpstr> Agnieszka Radwańska-  Polish tennis player</vt:lpstr>
      <vt:lpstr>Basketball</vt:lpstr>
      <vt:lpstr>National Stadium in Warsaw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sports in Poland</dc:title>
  <dc:creator>Łukasz</dc:creator>
  <cp:lastModifiedBy>Renata Szwed</cp:lastModifiedBy>
  <cp:revision>27</cp:revision>
  <dcterms:created xsi:type="dcterms:W3CDTF">2014-01-04T15:24:26Z</dcterms:created>
  <dcterms:modified xsi:type="dcterms:W3CDTF">2014-02-13T19:29:24Z</dcterms:modified>
</cp:coreProperties>
</file>