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8" autoAdjust="0"/>
    <p:restoredTop sz="94660"/>
  </p:normalViewPr>
  <p:slideViewPr>
    <p:cSldViewPr>
      <p:cViewPr varScale="1">
        <p:scale>
          <a:sx n="56" d="100"/>
          <a:sy n="56" d="100"/>
        </p:scale>
        <p:origin x="-9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5BCFC2E-F119-42AB-9170-E173BFA2AD8E}" type="datetimeFigureOut">
              <a:rPr lang="pl-PL" smtClean="0"/>
              <a:t>2014-02-06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85B7-9CFC-4A57-AB9D-D6CAA1C828E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FC2E-F119-42AB-9170-E173BFA2AD8E}" type="datetimeFigureOut">
              <a:rPr lang="pl-PL" smtClean="0"/>
              <a:t>2014-02-06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85B7-9CFC-4A57-AB9D-D6CAA1C828E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FC2E-F119-42AB-9170-E173BFA2AD8E}" type="datetimeFigureOut">
              <a:rPr lang="pl-PL" smtClean="0"/>
              <a:t>2014-02-06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85B7-9CFC-4A57-AB9D-D6CAA1C828E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FC2E-F119-42AB-9170-E173BFA2AD8E}" type="datetimeFigureOut">
              <a:rPr lang="pl-PL" smtClean="0"/>
              <a:t>2014-02-06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85B7-9CFC-4A57-AB9D-D6CAA1C828E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FC2E-F119-42AB-9170-E173BFA2AD8E}" type="datetimeFigureOut">
              <a:rPr lang="pl-PL" smtClean="0"/>
              <a:t>2014-02-06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85B7-9CFC-4A57-AB9D-D6CAA1C828E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FC2E-F119-42AB-9170-E173BFA2AD8E}" type="datetimeFigureOut">
              <a:rPr lang="pl-PL" smtClean="0"/>
              <a:t>2014-02-06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85B7-9CFC-4A57-AB9D-D6CAA1C828E6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FC2E-F119-42AB-9170-E173BFA2AD8E}" type="datetimeFigureOut">
              <a:rPr lang="pl-PL" smtClean="0"/>
              <a:t>2014-02-06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85B7-9CFC-4A57-AB9D-D6CAA1C828E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FC2E-F119-42AB-9170-E173BFA2AD8E}" type="datetimeFigureOut">
              <a:rPr lang="pl-PL" smtClean="0"/>
              <a:t>2014-02-06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85B7-9CFC-4A57-AB9D-D6CAA1C828E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FC2E-F119-42AB-9170-E173BFA2AD8E}" type="datetimeFigureOut">
              <a:rPr lang="pl-PL" smtClean="0"/>
              <a:t>2014-02-06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85B7-9CFC-4A57-AB9D-D6CAA1C828E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FC2E-F119-42AB-9170-E173BFA2AD8E}" type="datetimeFigureOut">
              <a:rPr lang="pl-PL" smtClean="0"/>
              <a:t>2014-02-06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85B7-9CFC-4A57-AB9D-D6CAA1C828E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FC2E-F119-42AB-9170-E173BFA2AD8E}" type="datetimeFigureOut">
              <a:rPr lang="pl-PL" smtClean="0"/>
              <a:t>2014-02-06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85B7-9CFC-4A57-AB9D-D6CAA1C828E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5BCFC2E-F119-42AB-9170-E173BFA2AD8E}" type="datetimeFigureOut">
              <a:rPr lang="pl-PL" smtClean="0"/>
              <a:t>2014-02-06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73285B7-9CFC-4A57-AB9D-D6CAA1C828E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„Popular </a:t>
            </a:r>
            <a:r>
              <a:rPr lang="pl-PL" dirty="0" err="1" smtClean="0"/>
              <a:t>sports</a:t>
            </a:r>
            <a:r>
              <a:rPr lang="pl-PL" dirty="0" smtClean="0"/>
              <a:t> in Poland”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19672" y="3933056"/>
            <a:ext cx="6400800" cy="1752600"/>
          </a:xfrm>
        </p:spPr>
        <p:txBody>
          <a:bodyPr/>
          <a:lstStyle/>
          <a:p>
            <a:r>
              <a:rPr lang="pl-PL" dirty="0" smtClean="0"/>
              <a:t>Wykonała: Patrycja Lewandowska  kl. VI B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94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Basketball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4752529" cy="33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01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Football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518457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74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Volleyball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518457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94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Hockey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4680519" cy="326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5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Handball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3"/>
            <a:ext cx="5400600" cy="320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Boxing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86023"/>
            <a:ext cx="4752528" cy="324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0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Ski</a:t>
            </a:r>
            <a:r>
              <a:rPr lang="pl-PL" dirty="0" smtClean="0"/>
              <a:t> jumping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07465"/>
            <a:ext cx="4752528" cy="30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80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Tennis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5976664" cy="33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58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43</TotalTime>
  <Words>23</Words>
  <Application>Microsoft Office PowerPoint</Application>
  <PresentationFormat>Pokaz na ekranie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Ekskluzywny</vt:lpstr>
      <vt:lpstr>„Popular sports in Poland” </vt:lpstr>
      <vt:lpstr>Basketball</vt:lpstr>
      <vt:lpstr>Football</vt:lpstr>
      <vt:lpstr>Volleyball</vt:lpstr>
      <vt:lpstr>Hockey </vt:lpstr>
      <vt:lpstr>Handball</vt:lpstr>
      <vt:lpstr>Boxing</vt:lpstr>
      <vt:lpstr>Ski jumping</vt:lpstr>
      <vt:lpstr>Tennis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„Popular sports in Poland”</dc:title>
  <dc:creator>natalia</dc:creator>
  <cp:lastModifiedBy>natalia</cp:lastModifiedBy>
  <cp:revision>5</cp:revision>
  <dcterms:created xsi:type="dcterms:W3CDTF">2014-02-06T07:46:24Z</dcterms:created>
  <dcterms:modified xsi:type="dcterms:W3CDTF">2014-02-06T18:50:51Z</dcterms:modified>
</cp:coreProperties>
</file>