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75" r:id="rId2"/>
    <p:sldMasterId id="2147483677" r:id="rId3"/>
    <p:sldMasterId id="2147483679" r:id="rId4"/>
    <p:sldMasterId id="2147483681" r:id="rId5"/>
    <p:sldMasterId id="2147483683" r:id="rId6"/>
    <p:sldMasterId id="2147483685" r:id="rId7"/>
    <p:sldMasterId id="2147483687" r:id="rId8"/>
  </p:sldMasterIdLst>
  <p:sldIdLst>
    <p:sldId id="256" r:id="rId9"/>
    <p:sldId id="257" r:id="rId10"/>
    <p:sldId id="259" r:id="rId11"/>
    <p:sldId id="258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CC"/>
    <a:srgbClr val="CC6600"/>
    <a:srgbClr val="009900"/>
    <a:srgbClr val="FF0000"/>
    <a:srgbClr val="66FF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62E951-593E-4397-B473-5D7FECCC2B0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AB711-097D-4C5B-994E-D58A99166F6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16423-6662-47CD-B206-54D385780C8F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80CD49-B4B7-41EE-87DD-290663BA88D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4EC8-B109-41CC-B306-C4233F5E3855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3319B-C7D0-4E68-A0EA-FFD99D2D160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B8FF7-CC76-43C5-BFB9-951D8147192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AC2E0-1BAF-4A95-8D6D-891747EDB0D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FD214-E853-47E9-AFE4-1E3ED86C61A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43E9C-2824-4E3B-B0CF-2AEEE55FE049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1E1A8-1ADC-4E35-B354-BC5BDC59CC54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45598-073C-4419-86C2-BDBB1EC7B9DF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67573-7FA7-4251-9B23-A2F144E70B5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DDE81-9D8B-4D9E-8D1E-75EC32ACA8E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1F8AB-4C9D-44DF-9297-18CA3779C57B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52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53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</p:grpSp>
        <p:grpSp>
          <p:nvGrpSpPr>
            <p:cNvPr id="553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53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3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3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54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54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</p:grpSp>
      </p:grpSp>
      <p:sp>
        <p:nvSpPr>
          <p:cNvPr id="5544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545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545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5545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5545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B4D8F20-4AEC-4BCD-89E5-58584FEB6EAA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F61CF-924A-44EB-8533-5C78DC09B53F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443EF-9C65-44ED-B2DB-07A0BCAD509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08452-E369-4ADE-85EF-A9D82CA5EF6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DAE15-96F5-49D5-88EC-A738CC813D8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5B13E-70C0-4930-B630-22525E995775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5BD5-8089-44CE-B880-3860661FB27B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81EE5-3F85-4F7D-BAA4-39D4F9CA005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3966D-222C-431D-B91D-631D46F14E6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4DA0-9F64-4EDE-8B6E-6176BCE152B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4963D-060F-4ACD-8C21-7F875D3BFC6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F5CE3-B42C-44E9-B1E8-0A70FAD93A5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sp>
          <p:nvSpPr>
            <p:cNvPr id="7066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sp>
          <p:nvSpPr>
            <p:cNvPr id="7066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grpSp>
          <p:nvGrpSpPr>
            <p:cNvPr id="7066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7066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7066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7066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7066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7066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sp>
                <p:nvSpPr>
                  <p:cNvPr id="7066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7066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7067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7067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7067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7067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pic>
              <p:nvPicPr>
                <p:cNvPr id="7067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7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7068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7068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8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69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70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7070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7070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0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1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sp>
          <p:nvSpPr>
            <p:cNvPr id="7071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7071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</p:grpSp>
      <p:sp>
        <p:nvSpPr>
          <p:cNvPr id="7071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071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071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071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071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29632A-0360-4AB6-A17B-F23C4A993CC3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00DA2-B30A-4850-A4F3-FA9D4D7B5C7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05F2D-A14D-4421-8A3F-82011CDA8D8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5EDEB-1CAC-452E-B285-1D19034A8F5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BFA83-0966-46C0-800A-6BC253EFB97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6C6A-EA43-4476-B8C7-4224ADBA931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EC70F-D35E-43F1-B7C1-806899B8879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C9A3B-7C97-4015-8B40-110D3740856B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4BD2E-7EB7-49B6-B484-1D0E9C681C3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588DA-6428-4195-960E-916F212E975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9E72-43BE-4D2F-B9CF-852F634C58E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D1E57-81E2-4387-AFE1-831C77221D7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373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47430B-E391-4F89-A6BC-4B3490C7FA06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E7E29-C573-44C9-96E5-E60B337560A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6A7CD-F462-4C63-910C-DD2C3C37A75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FA596-3160-4E71-9E77-3CB069ECAF64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AF61B-08D7-4AD9-9E03-0B035E2888C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1C0EF-0C32-4BF7-8B9C-B95CE066E183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86102-16DD-4E2E-9986-DEA787A6D1BE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4F9DC-46C0-4612-BDE7-1C4C8390469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F5AA2-1636-4C82-8084-BBAAAA06ECB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A2113-2087-4BAB-9716-B5AE504CB03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0CAF4-A040-4AAA-B814-63EE774E21B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938A-4DB5-42BD-83BC-811B59C8B79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68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8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68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68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68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68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</p:grpSp>
        <p:sp>
          <p:nvSpPr>
            <p:cNvPr id="768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68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768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68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68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DB5952-4958-4ACB-8046-DB28FFA53EEA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9AC7C1-40D4-4F15-86A4-3DA1713FC9FB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A5E29-628C-404D-8B2A-8CB6B5513266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3BE11-E8B0-42D7-898C-4EBE1A8323D6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25370-B2D8-491D-8B2D-FB70579404B3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465D23-5FB7-49C5-BA23-64B4B95F64CA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79F78-5254-4795-B423-D7F80AD104C1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7EB4F-2FF4-4181-9190-0C7D0CD3D8F5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8AC5F-0C52-4070-BCCF-1C39965A47D7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5CC856-59A7-42DE-9DB9-9648F0C5791C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196015-6C11-4D48-B45B-283BB5CB4B34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94B9F7-C396-4FBF-B3D4-20DF20EEA625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8294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8294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94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  <p:grpSp>
          <p:nvGrpSpPr>
            <p:cNvPr id="8295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8295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8295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8295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95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95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8295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8295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5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5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8296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6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6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8296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6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6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8296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6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6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8296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7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7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8297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7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7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8297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7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7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8297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7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8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8298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8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8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8298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8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8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8298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8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8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8299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9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9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8299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9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9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8299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299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299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8299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0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0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8300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0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0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8300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0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0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8300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0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1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8301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1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8301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1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8301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1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sp>
                <p:nvSpPr>
                  <p:cNvPr id="8301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2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grpSp>
                <p:nvGrpSpPr>
                  <p:cNvPr id="8302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302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2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2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302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2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2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302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2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3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03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3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3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303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3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3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8303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3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3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8304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4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4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8304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4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4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8304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4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8304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5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grpSp>
                <p:nvGrpSpPr>
                  <p:cNvPr id="8305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8305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8305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</p:grpSp>
          </p:grpSp>
          <p:grpSp>
            <p:nvGrpSpPr>
              <p:cNvPr id="8305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8305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8305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5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5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5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6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6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306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sp>
              <p:nvSpPr>
                <p:cNvPr id="8306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 dirty="0"/>
                </a:p>
              </p:txBody>
            </p:sp>
          </p:grpSp>
        </p:grpSp>
        <p:grpSp>
          <p:nvGrpSpPr>
            <p:cNvPr id="8306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306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6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6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6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6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307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</p:grpSp>
      <p:sp>
        <p:nvSpPr>
          <p:cNvPr id="830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830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8308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308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308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0C0A6C-5744-460A-B753-313B37E5939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C154-0751-419B-9BE4-5827B3DE5E39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E6AFF-DAD1-4FF1-AD0E-FD531A2B592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50346-738A-46A1-88DB-52D63C81B2AF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49680-29BF-48A1-9DBF-60EE189F25C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A242C-6D07-48E6-9ED8-DBC118B0EB33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482E-78D5-4C52-B89D-4A388435CC53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8FC64-0FB4-4736-B930-5AA9AFBF0DA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81A2C-7C6D-4A8C-8067-A0C1C68ED869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E9124-7E3D-4EDB-946D-BB0BD4FB440A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6F788-E586-4C96-89F0-0FA5C503679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54729-0F4D-45C6-AEA8-3B67AC7626D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601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2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603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603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8604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8604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8604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604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604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2EE637-EA04-4E48-860E-14CADEAFFFC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95E44-E39B-403C-821B-A2474C05B7D3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B9ADB-35C7-436C-B4CD-D84D9E7F190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4168FE-27D7-4C97-91FA-0A8136710CAE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BAC80-E1BB-47B9-ACD6-6B199E35C2CA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9E897-16FD-4FF0-9EA4-F371A04ACF33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11EFCB-3FF2-49B2-872E-7BFB65D5320C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35EEAD-9C22-4092-B60C-B5C98AB4BD51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B6F3E9-4067-4A54-B66E-933A097A73EB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2CD2E1-F9AC-4248-BE2F-6082075174D7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A83847-C87E-4CE4-A5CB-D05A02BEF962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F3CE8B-EB03-4ADD-8F15-852E0C7B6230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4E6E-185E-4CC4-BA93-17609AC7685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507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4508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2A37F31-54FA-4FB4-9189-13A24C25D65A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C777022A-B264-4B70-8783-6AA47EA76E66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427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427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7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7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7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28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</p:grpSp>
        <p:grpSp>
          <p:nvGrpSpPr>
            <p:cNvPr id="5428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429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3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4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35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5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6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7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8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39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0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1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1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2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5442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2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2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5442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 dirty="0"/>
              </a:p>
            </p:txBody>
          </p:sp>
        </p:grpSp>
      </p:grpSp>
      <p:sp>
        <p:nvSpPr>
          <p:cNvPr id="5442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5442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5442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5442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56569C87-8B49-4D7E-B3E6-61EB1A2CD101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5442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grpSp>
          <p:nvGrpSpPr>
            <p:cNvPr id="6963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6963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6964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964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96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  <p:sp>
                  <p:nvSpPr>
                    <p:cNvPr id="6964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l-PL" dirty="0"/>
                    </a:p>
                  </p:txBody>
                </p:sp>
              </p:grpSp>
              <p:sp>
                <p:nvSpPr>
                  <p:cNvPr id="696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6964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6964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6964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6964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6964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pic>
              <p:nvPicPr>
                <p:cNvPr id="6965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5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6965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6965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6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6967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6967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7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  <p:sp>
          <p:nvSpPr>
            <p:cNvPr id="6968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6968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pl-PL" dirty="0">
                <a:latin typeface="Arial" charset="0"/>
              </a:endParaRPr>
            </a:p>
          </p:txBody>
        </p:sp>
      </p:grpSp>
      <p:sp>
        <p:nvSpPr>
          <p:cNvPr id="6968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6969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969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969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6969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B1EBCDE9-1C33-414E-AE2F-8E32953FAD6B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D8C13DF-8124-4F54-9121-F5E2FF2BEDEE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7EABC63-1E1F-41F8-BEF5-86E10A5FA39E}" type="slidenum">
              <a:rPr lang="pl-PL"/>
              <a:pPr/>
              <a:t>‹#›</a:t>
            </a:fld>
            <a:endParaRPr lang="pl-PL" dirty="0"/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57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57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57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57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57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  <p:sp>
            <p:nvSpPr>
              <p:cNvPr id="757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 dirty="0"/>
              </a:p>
            </p:txBody>
          </p:sp>
        </p:grpSp>
        <p:sp>
          <p:nvSpPr>
            <p:cNvPr id="757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757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757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757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pl-PL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8192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19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8192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192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  <p:grpSp>
          <p:nvGrpSpPr>
            <p:cNvPr id="8192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819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19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  <p:grpSp>
          <p:nvGrpSpPr>
            <p:cNvPr id="8193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193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8193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 dirty="0"/>
                </a:p>
              </p:txBody>
            </p:sp>
            <p:sp>
              <p:nvSpPr>
                <p:cNvPr id="8193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 dirty="0"/>
                </a:p>
              </p:txBody>
            </p:sp>
          </p:grpSp>
          <p:grpSp>
            <p:nvGrpSpPr>
              <p:cNvPr id="8193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193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819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4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819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4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819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4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819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4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819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5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819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5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819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5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819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6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819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6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819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6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819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7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819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7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819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7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819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7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819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8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819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8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819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8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819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9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819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9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819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199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819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19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sp>
              <p:nvSpPr>
                <p:cNvPr id="820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 dirty="0"/>
                </a:p>
              </p:txBody>
            </p:sp>
            <p:sp>
              <p:nvSpPr>
                <p:cNvPr id="820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l-PL" dirty="0"/>
                </a:p>
              </p:txBody>
            </p:sp>
            <p:grpSp>
              <p:nvGrpSpPr>
                <p:cNvPr id="8200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820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0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820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0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820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1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820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1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20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1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820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2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820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2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820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2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820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2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820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  <p:grpSp>
              <p:nvGrpSpPr>
                <p:cNvPr id="8203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820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  <p:sp>
                <p:nvSpPr>
                  <p:cNvPr id="820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l-PL" dirty="0"/>
                  </a:p>
                </p:txBody>
              </p:sp>
            </p:grpSp>
          </p:grpSp>
          <p:sp>
            <p:nvSpPr>
              <p:cNvPr id="820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3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4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  <p:sp>
            <p:nvSpPr>
              <p:cNvPr id="8205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l-PL" dirty="0"/>
              </a:p>
            </p:txBody>
          </p:sp>
        </p:grpSp>
      </p:grpSp>
      <p:sp>
        <p:nvSpPr>
          <p:cNvPr id="8205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205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20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820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pl-PL" dirty="0"/>
          </a:p>
        </p:txBody>
      </p:sp>
      <p:sp>
        <p:nvSpPr>
          <p:cNvPr id="820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828FCCA-A596-4A84-80B0-3EA76C46A681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499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499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499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499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499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0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1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1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1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1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8501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8501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 dirty="0"/>
            </a:p>
          </p:txBody>
        </p:sp>
      </p:grpSp>
      <p:sp>
        <p:nvSpPr>
          <p:cNvPr id="8501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501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 dirty="0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97B3882-9195-43C0-B298-E628A684E867}" type="slidenum">
              <a:rPr lang="pl-PL"/>
              <a:pPr/>
              <a:t>‹#›</a:t>
            </a:fld>
            <a:endParaRPr lang="pl-PL" dirty="0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528763" y="3106738"/>
            <a:ext cx="6931669" cy="1978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Popular </a:t>
            </a:r>
            <a:r>
              <a:rPr lang="pl-PL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sports</a:t>
            </a:r>
            <a:r>
              <a:rPr lang="pl-PL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pl-PL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in</a:t>
            </a:r>
            <a:r>
              <a:rPr lang="pl-PL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Poland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pl-PL" sz="2800">
              <a:solidFill>
                <a:srgbClr val="009900"/>
              </a:solidFill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pl-PL" sz="2800">
                <a:solidFill>
                  <a:srgbClr val="009900"/>
                </a:solidFill>
              </a:rPr>
              <a:t>Football</a:t>
            </a:r>
          </a:p>
        </p:txBody>
      </p:sp>
      <p:sp>
        <p:nvSpPr>
          <p:cNvPr id="3077" name="AutoShape 5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sp>
        <p:nvSpPr>
          <p:cNvPr id="3079" name="AutoShape 7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pl-PL"/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4562475" cy="12350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pl-PL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Popular sports in Poland</a:t>
            </a:r>
          </a:p>
        </p:txBody>
      </p:sp>
      <p:pic>
        <p:nvPicPr>
          <p:cNvPr id="3084" name="Picture 12" descr="ANd9GcRWd954uyAgJom702vk6tbTg78HoJXLO_xtIRX_8wJbgp5ou0Eg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3" y="2344738"/>
            <a:ext cx="2681287" cy="2008187"/>
          </a:xfrm>
          <a:prstGeom prst="rect">
            <a:avLst/>
          </a:prstGeom>
          <a:noFill/>
        </p:spPr>
      </p:pic>
      <p:pic>
        <p:nvPicPr>
          <p:cNvPr id="3086" name="Picture 14" descr="http://upload.wikimedia.org/wikipedia/commons/thumb/8/82/Champions_League_Final_2012_celebration.jpg/250px-Champions_League_Final_2012_celebr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4779195" cy="3595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>
                <a:solidFill>
                  <a:srgbClr val="66FFFF"/>
                </a:solidFill>
              </a:rPr>
              <a:t>Ski jumps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pl-PL">
              <a:solidFill>
                <a:srgbClr val="66FFFF"/>
              </a:solidFill>
            </a:endParaRP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195513" y="260350"/>
            <a:ext cx="45624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pl-PL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Popular sports in Poland</a:t>
            </a:r>
          </a:p>
        </p:txBody>
      </p:sp>
      <p:pic>
        <p:nvPicPr>
          <p:cNvPr id="5126" name="Picture 6" descr="http://www.skoki.pl/b/foto/vikersund2012/freitag06_om_kop15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4925847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40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l-PL" sz="24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pl-PL" sz="24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400">
                <a:solidFill>
                  <a:srgbClr val="FF0000"/>
                </a:solidFill>
              </a:rPr>
              <a:t>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400">
                <a:solidFill>
                  <a:srgbClr val="FF0000"/>
                </a:solidFill>
              </a:rPr>
              <a:t>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400">
                <a:solidFill>
                  <a:srgbClr val="FF0000"/>
                </a:solidFill>
              </a:rPr>
              <a:t> 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400">
                <a:solidFill>
                  <a:srgbClr val="FF0000"/>
                </a:solidFill>
              </a:rPr>
              <a:t> 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l-PL" sz="24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pl-PL" sz="24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pl-PL" sz="240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sz="2400">
                <a:solidFill>
                  <a:srgbClr val="FF0000"/>
                </a:solidFill>
              </a:rPr>
              <a:t>Volleyball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71775" y="620713"/>
            <a:ext cx="456247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l-PL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Popular sports in Poland</a:t>
            </a:r>
          </a:p>
        </p:txBody>
      </p:sp>
      <p:pic>
        <p:nvPicPr>
          <p:cNvPr id="7" name="Obraz 6" descr="siatkow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500187"/>
            <a:ext cx="6096000" cy="3857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CC66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CC66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dirty="0">
                <a:solidFill>
                  <a:srgbClr val="CC6600"/>
                </a:solidFill>
              </a:rPr>
              <a:t>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dirty="0">
                <a:solidFill>
                  <a:srgbClr val="CC6600"/>
                </a:solidFill>
              </a:rPr>
              <a:t>      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dirty="0">
                <a:solidFill>
                  <a:srgbClr val="CC6600"/>
                </a:solidFill>
              </a:rPr>
              <a:t>    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CC66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CC66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dirty="0" err="1" smtClean="0">
                <a:solidFill>
                  <a:srgbClr val="CC6600"/>
                </a:solidFill>
              </a:rPr>
              <a:t>Tennis</a:t>
            </a:r>
            <a:endParaRPr lang="pl-PL" dirty="0">
              <a:solidFill>
                <a:srgbClr val="CC66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CC6600"/>
              </a:solidFill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590800" y="334963"/>
            <a:ext cx="4368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5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Popular sports in Poland</a:t>
            </a:r>
          </a:p>
        </p:txBody>
      </p:sp>
      <p:pic>
        <p:nvPicPr>
          <p:cNvPr id="7" name="Obraz 6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39" y="1196752"/>
            <a:ext cx="6552729" cy="4535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800">
                <a:solidFill>
                  <a:srgbClr val="0000CC"/>
                </a:solidFill>
              </a:rPr>
              <a:t/>
            </a:r>
            <a:br>
              <a:rPr lang="pl-PL" sz="2800">
                <a:solidFill>
                  <a:srgbClr val="0000CC"/>
                </a:solidFill>
              </a:rPr>
            </a:br>
            <a:endParaRPr lang="pl-PL" sz="2800">
              <a:solidFill>
                <a:srgbClr val="0000CC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800">
                <a:solidFill>
                  <a:srgbClr val="0000CC"/>
                </a:solidFill>
              </a:rPr>
              <a:t>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800">
                <a:solidFill>
                  <a:srgbClr val="0000CC"/>
                </a:solidFill>
              </a:rPr>
              <a:t> 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800">
                <a:solidFill>
                  <a:srgbClr val="0000CC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800">
                <a:solidFill>
                  <a:srgbClr val="0000CC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l-PL" sz="2800">
              <a:solidFill>
                <a:srgbClr val="0000CC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pl-PL" sz="2800">
              <a:solidFill>
                <a:srgbClr val="0000CC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800">
                <a:solidFill>
                  <a:srgbClr val="0000CC"/>
                </a:solidFill>
              </a:rPr>
              <a:t>Karate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4400550" cy="719138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pl-PL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Popular sports in Poland</a:t>
            </a:r>
          </a:p>
        </p:txBody>
      </p:sp>
      <p:pic>
        <p:nvPicPr>
          <p:cNvPr id="7174" name="Picture 6" descr="http://www.fudokan.pl/files/theme/tarczynski_szabl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017" y="1124744"/>
            <a:ext cx="8856983" cy="4074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l-PL" dirty="0">
              <a:solidFill>
                <a:srgbClr val="9900FF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dirty="0" err="1">
                <a:solidFill>
                  <a:srgbClr val="9900FF"/>
                </a:solidFill>
              </a:rPr>
              <a:t>Swimming</a:t>
            </a:r>
            <a:endParaRPr lang="pl-PL" dirty="0">
              <a:solidFill>
                <a:srgbClr val="9900FF"/>
              </a:solidFill>
            </a:endParaRPr>
          </a:p>
        </p:txBody>
      </p:sp>
      <p:sp>
        <p:nvSpPr>
          <p:cNvPr id="8196" name="WordArt 4" descr="Papierowa torba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4400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Popular sports in Poland</a:t>
            </a:r>
          </a:p>
        </p:txBody>
      </p:sp>
      <p:pic>
        <p:nvPicPr>
          <p:cNvPr id="8198" name="Picture 6" descr="Roma 193 Giovanni Francesc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80728"/>
            <a:ext cx="682513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80928"/>
            <a:ext cx="7054552" cy="3384376"/>
          </a:xfrm>
        </p:spPr>
        <p:txBody>
          <a:bodyPr/>
          <a:lstStyle/>
          <a:p>
            <a:pPr algn="ctr">
              <a:buFontTx/>
              <a:buNone/>
            </a:pPr>
            <a:endParaRPr lang="pl-PL" dirty="0"/>
          </a:p>
          <a:p>
            <a:pPr algn="ctr">
              <a:buFontTx/>
              <a:buNone/>
            </a:pPr>
            <a:endParaRPr lang="pl-PL" dirty="0"/>
          </a:p>
          <a:p>
            <a:pPr algn="ctr">
              <a:buFontTx/>
              <a:buNone/>
            </a:pPr>
            <a:endParaRPr lang="pl-PL" dirty="0"/>
          </a:p>
          <a:p>
            <a:pPr algn="ctr"/>
            <a:endParaRPr lang="pl-PL" sz="5400" dirty="0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438524" y="3106738"/>
            <a:ext cx="4013796" cy="25545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on">
  <a:themeElements>
    <a:clrScheme name="Klon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Kl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lon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on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on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ksturowany">
  <a:themeElements>
    <a:clrScheme name="Teksturowany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ksturowan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ksturowany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owany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owany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owany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owan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owany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ksturowany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ksturowany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Strumień">
  <a:themeElements>
    <a:clrScheme name="Strumie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umień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mie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mie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ajerwerki">
  <a:themeElements>
    <a:clrScheme name="Fajerwerki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ajerwerki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jerwerki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jerwerki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jerwerki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jerwerki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jerwerki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jerwerki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Kurtyna">
  <a:themeElements>
    <a:clrScheme name="Kurty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Kurty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rty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rty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44</Words>
  <Application>Microsoft Office PowerPoint</Application>
  <PresentationFormat>Pokaz na ekranie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8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Klon</vt:lpstr>
      <vt:lpstr>Teksturowany</vt:lpstr>
      <vt:lpstr>Kompas</vt:lpstr>
      <vt:lpstr>Kimono</vt:lpstr>
      <vt:lpstr>Ocean</vt:lpstr>
      <vt:lpstr>Strumień</vt:lpstr>
      <vt:lpstr>Fajerwerki</vt:lpstr>
      <vt:lpstr>Kurtyna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sports in Poland</dc:title>
  <dc:creator>xp</dc:creator>
  <cp:lastModifiedBy>Dom</cp:lastModifiedBy>
  <cp:revision>7</cp:revision>
  <dcterms:created xsi:type="dcterms:W3CDTF">2013-12-12T04:16:33Z</dcterms:created>
  <dcterms:modified xsi:type="dcterms:W3CDTF">2013-12-15T13:57:11Z</dcterms:modified>
</cp:coreProperties>
</file>