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6877-9F4E-4168-8C5B-B24A96959AD0}" type="datetimeFigureOut">
              <a:rPr lang="pl-PL" smtClean="0"/>
              <a:t>2014-02-04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0D4E-C2AA-4EE8-B06D-48E63D503E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Popular sport </a:t>
            </a:r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in</a:t>
            </a:r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Poland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5949280"/>
            <a:ext cx="4816624" cy="7444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Paulina </a:t>
            </a:r>
            <a:r>
              <a:rPr lang="pl-PL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Wrocińska</a:t>
            </a:r>
            <a:r>
              <a:rPr lang="pl-P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kl.6a</a:t>
            </a:r>
            <a:endParaRPr lang="pl-PL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Volleyball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310549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data:image/jpeg;base64,/9j/4AAQSkZJRgABAQAAAQABAAD/2wCEAAkGBxQSEhUUEhQVFRQUFRQWFRQUFRUUFRUUFRQWFhQVFBQYHCggGBolHRUUITEhJSkrLi4uFx8zODMsNygtLisBCgoKDg0OGhAQGywkHyQsLCwsLCwsLCwsLCwsLCwsLCwsLCwsLCwsLCwsLCwsLCwsLCwsLCwsLCwsLCwsLCwsLP/AABEIAOsA1gMBEQACEQEDEQH/xAAcAAEAAQUBAQAAAAAAAAAAAAAAAgEDBQYHBAj/xABDEAACAQICBgYHBAoBBAMAAAABAgADEQQhBQYSMUFREyJhcYGRBzJCUnKhsRQjksEzQ1NigqKywtHwY2TS0+EVFyT/xAAbAQEAAgMBAQAAAAAAAAAAAAAAAQIDBAUGB//EADsRAAIBAwEEBwcCBQQDAQAAAAABAgMEESEFEjFBBhNRYXGx0SIygZGhwfAU4SNCUmLxFXKCkjND4iT/2gAMAwEAAhEDEQA/AO4wBAEAQBAEAQBAEAQBAEAQBAEAQBAEAQBAEAQBAEAQBAEAQBAEAQBAEAQBAEAQBAEAQBAEAQBAEAQBAEAQBAEAQBAEAQBAEAQBAEAQBAEA8GJ0xST2to8l63z3TTrX9Clxlr3amWNGcuRjq2sR9hPFj+Q/zOXV24l7kfn+fczxte1nlfTNY+0B3KPzvNGe2q74NLwXrkyK2gi2cfVP6xvO30mvLaly/wCdl+ph2AYyp+0f8RlP9SuP62Oph2FxcfVHtnxsfqJdbWuV/P5ehHUQ7D009L1Rv2W7xb6Tbo7dqp+2k/oY5W0eRiv/ALEpU6rUsRSemym11IqLbeDwNvAz1dti5pKrTeU/zBpzjuvDNl0XpzD4j9DVRz7t7N4oc/lLShKPFFTIyoEAQBAEAQBAEAQBAEAQBAEAQAYBpmsnpDw+GulL76oPdP3antfj3D5TLClKQNRwOvFfF1xTqFQjBrKgIAIF8888gZobatpQtHUi3pjPhwNi2kt/BsVMTwkpnRwX1WYnMEwspvAmFkbwJBZG8CQWN4YKhY3gaB6UMNstRqj2gyN/D1l+rT3XQ64clVovliS8n9jn3seEjT6OLIIIJBG48R3Ge0lSTNJSN01f9ImIo2WoemTk564HY+/zvNOpZp8NCykdP1f1mw+MH3TWe2dNsnHhxHaJoTpyg8MsZmYwIAgCAIAgCAIAgCAIAgHi0vpWlhqZqVnCqPNj7qjiZKTbwgca1w1+q4q6UyaVH3Qesw/5GG/uGXfNylb41YbwaTUrTehTMbZkdVKn/wCyh8dvNWmjtuC/06t4fdGW2f8AFiddoLlPksmdkvqsx5BMLIyCYEjIJASMgqBGSCtoyDR/SufuaA/5W+SH/M9r0JTd1Vf9v3Ro33uLxObhp9J3TmFxXlHAnJ7MLjGQhlYhgbgg2IPYeEwzpJ8SykdQ1P8ASLe1LFnsFb/yD+4ePOcuvaOOsTInk6QjAgEEEHMEZgg7iDNIkrAEAQBAEAQBAEAQDFax6epYKkalU57kQes7ch+Z4SYxcnhA4NrRrJVxlUvVb4UHqoOSj8+M6NGiokNmvvUm3GBjbLZMzpFTNamrfG0PiY+SMZyukD3dmVn3ebRntda0TsVAZT4/JnbL4EqQVU8hf6QCQvy+cjQElbhx5H/c4aIJ2kAqBBBzX0s4q9WhSHsozn+MhV/oafReg1u+rrVu1qK+Gr80c6+lwRos9/g5xUSGiSYMq4kpl6nVtMMoZLJm96ja7thiKVYlqB8TT7V5rzHl28y5tc+1HiZIyOxUaodQykMrAEEZgg7iDOYWJwBAEAQBAEAQDxaZ0pTwtFq1U2VRu4sx9VVHEkyUs6A4ppqljdJVTVdQinJFc2CJwAWxPjbOYam17O10b3n/AG6/XgZ429SXceGpqJiCLipSJ5XcfPZmCPSu1Tw6csfD1LOyl2oxGkdWsVRF2pFlHtU+uPIZjxE69nt6wuHiNTD7Jaft9TXqW1SPLPgYdWvO6jWZs3o+p7WNQ+6lRv5SP7pwelctzZc+9xX1NmyWay+J12kMp8ibO0eXEMztsJkN5bszHV7b25Zdu7NBRgt6XyKss6XHRUlVWYZnMszE5Em7E+NuQNtkC4yW/wDEqOTS/Pz/ACVloixoIt0u82sxIvyyzy7R8udlzXSXV8Pz8/O2IvU9mkyKR6RWA6y9KC2eybqCtzkbkZHLzIbBQzUW4124/Px/Y9DK0muL94PeDY27MpqyWHgnJdAlSDiWt+O6fGVXBuobYX4U6uXeQT4z7X0cs/0uzqcHxa3n4y18sI41zPeqMxFp3TXFpAEjBJUSjiTkuo1pilEsmdT9FmsZ2Th6huq9Zb8FJsfAEjznmtqzVrONSXuyeH3Pk/B8zapx300uKOnShQQBAEAQBAEA0PWHFCvWB3pTuKY4X41Lc+A5DvM81tLaLk3TpvTm+39joUKGFl8TxqJ56UjbLyCYWyS+kxtgw+nNUsPirkrsVP2iWB/iG5vHPtnY2bt+8sGlCW9D+mWq+HNfDTuNerbwqcePaYbVLVathMW5qWan0TBKi7iSyZEb1NgcvmZ3Nu9ILfaGzowp5U95Zi+WE9c8GvzBr21tKlUbfDBvoGWW+2XfPD8zfMBRxTLUqhB11NOooIFmpFbWvsAsQDc5kgW37j0ZU4uEXLhqvB/N+S+6x5Gk8YtYIR1SoYkMQLZg5N/ATvHqE5FSUmhSdJvPP8/P31hvJaRCqHMZmxsy7lvdbXsc8rW4EZbhlbUpLu7vz81Knoq4EhWpEgvVIJGRGwnWu+0LZ247wDkSDtY41U5KouEfN+gwbJh0so8TbsJJA8pzZvLLGO1r0n9mwtSoDZrbKfG2S+WZ8J0ti2Dvr2nR5ZzL/atX6fExVam5ByOJKs+5JHEK2liARIBG0AraVJKiUaLI2r0d3+1i27o6hPdl+ZE8p0swrB5/qjg3LP3zs+h8VcbB3j1e7l4Tz+xb7rYdTN6rh4ft5GW4p4e8jJzvGsIAgCAIBhdZ8f0dPYU9apcdy8fPd5zmbUuuppbq4vy5mxb096WXyNPE8fOR00SLgAkkAAXJJsAOZPATBq3hEnnracw1MUy9amBWIFI7QO3c2utt4uRnul42lebkowfs8e7xKucVjL4mXUTUbLF5BKsguVRIQLiiAeStghtBhtZW9U2YWJNh2dZt2diRmDaZ4VfZx5lGitTBUGN2UA795Q3yz3gg3Cm/NVO8AhGpVisJ/cjQq+DSx6KwYLZCBtqnKy7gL92VhwFpVSefb4c+WSGXMHo5UJY3LHezWLnO4DMALgcBwkVKzksLRd3AjBkFEwoM5Z6StL9LXFFT1KO/kap3/hGXeWn1HoZsvqLd3U17U+H+1er+iRzLypl7q5Gp7M9qaQtAKFZIKbMgESshki0qyUdK9G+hylNsQ4sao2UB/Zg3LeJ+SjnPmfTDaUatWNrB6R1l49nwXmdSzp7sd58zcQxUgjeDcTyttXlSmpx4o25RUlhmyYesHUMOI8jxE+hUK0a1NVI8GcuUXF4ZcmUqIAgCAc01p06vSO5zsDsL+6oY37B1WM8nduV1XbXBafnidOklTgariNZPv6YLqlMXqVQMz0S0nIO69iRfu2OZmJWH8KTw3LgvHK+33LOr7SXxPBWqgjEBUepUxbMMNUCtWp1Oh2dgvfIDbqNvGwAl+AvljFrc3mkoe8tE1njj4LxyyrfHHPhzPbovQlR6hovRKU6dajeqwGy1DDqDRpUTe52ql3Y9p4nLBXu4RgqkZ5bT0570uLly0Wi+BMYNvGNPTsOgKJ582C/SGcqCVTeIILgggmIIJCCpIQQSAkkMxWtWmBhMOz5bZ6tMHi53G3IZnwnZ2Jst7Qu40v5VrJ9y9eCMNapuRycZUFiSxJJJJJ3kk3JM+1QjGEVGKwlpg4714lzo5bJUbMAjswCLLJBEiVJNs1O1QNcitXFqIzVTkav+E7ePznjekXSWNonb27zU5vlH/wCu7lzN23t972pcDpwWwsMgMgBkAOU+XuTk229WdNEWEtFknv0LWsSh45jv4/72T1ewLnO9RfivuadzD+Yy89KaggCAY/T2J6Og5G8jZHe2X0ufCal9V6qhKXPh8zLRjvTSOWVtDCrUd6hOyyGmF4hcxccrgt5zyju+rgow5PJ0ury8syNHR1Iewp9beAT1hYi54WsLchac+dxUfNmTdR76S2FhkOQ3TXbzqSehJjYLyiVBfpSCGOMAuiCCYgqSEkgkIIJjLOWiijOQa5aa+14jqn7qndafI59Z/EgeAE+w9G9k/oLVOa9uesu7sXw88nKuau/LTgjFIk9C2a5eFOVyAaUZBB6Nt8ZBdwGjKuIbZooXPEjID4mOQ8ZqXm0Lezhv15qK+r8FxZkhSlN6G96v6iU6RD4giq4zCD9Gp8fXPfl2T53tfpfWuE6VqtyPb/M/Tz7zfpWsY6y1ZuFp4w2yJgkiRLJlilKpssG5H5cflN+wrujWjPsevhzKVI70WjZQZ9DOWIAgGs651/0ad7HwyH1acPbVTEIw7dTctI6tmtLPKzZvouLMDJL6SjBeWVBeWVBfpyCGUTeYBeEFSYggkBJKk1WXUSrZp/pD090VP7PTPXqDr23rTPDvb6X5z2fRPY36ir+qqr2Iv2e+XovM07mrurdXFnPaNAz6bk5p6EQc5XIPTStcAKST/uQ4zHKSSy3hEoy+F1axNa1k6Nfefq/I9Y+U4d30j2fbZTnvPsjr9eH1M0LecuRsGjdRKK2NZjVPujqp48T5junkr7plc1cxtoqC7eMvRfJm3C0itZam0YfDrTUKiqqjcqgADwE8jWrVK03OrJyb5t5ZtJJaIuETCSUMgkiYJREyyJLTiZYMkz+jqm1TU9lvLL8p9CsKvW20Jd3locyqsTaPTNwxiAaVrXUviCPdVR53P5zy+2p5rJdiOjar2MmKE8/Jm2QxONp0gOkdVuQBc5kk2AUbye6TRtq1dtUot47Fw8XyIlKMeLPYk1mWL6iVILyiVBeUQiCqSAXBJIJiSVLimWRVitUIQ7ADMAdlSdkFuAJ4CbFF03JKo8R5vGTHJPkaO+pterUNWtVp7bG5I2m8gQABwA4Wnu4dLrC2pKlQpycUsLgvuzSdrOTy2eqjqGn6yszdiqF+paadXpxVf/iopeLb8kiyslzZk8LqfhU3oX+NifkLCcuv0r2lV4SUfBL75Mitqa5GbwmBSmLU0RB+6oH0nGrXVzcPNabl4tsyJRjwR6NiYdxcyciVZJAyjJKSpJSQSUMEkDLIkttLxJMtoRuoRyb6gT22wp71s12N+poXK9syM7RriAaDp9r4mp3geSgTx+15f/ol8PI6lsv4aND1m1u6Mmlh7bQyapvCniFHE9u4To7I6PdelWufd5R5vvfYvqzFcXW77MOJhdTMM2JxnSVCX6IbZZjcltyDPtuf4Z3Nv1oWOz+ppJR39El2c/pp8TWtU6lXelrg6ognzJnWL6yrBeWVBefdBCFLdIDLgggmJOCrJgSyiVbLipMqpoo5FwIJkVOJXLKWmNpElJQEgZKZAvG8MFCZVskpKgpIJKSCSJgkiZKJINMiJPdoGpnUXkEPntD+2ey2Av4Mn3/Y0rrijMTvGqIByb0j6RNA1tk2d32VPK4uT5flOFTsldbTal7scN/JaG91m5QTXE5DVM9zBHNZ0T0b4TZw7VONRz+FOqPntTwPS6437qNLlGP1evlg6djDFPPazc0nkWbxeWVILySoL1TdAK090gFwSSpMSSpMSyKsuq0yxkUaLNfSFNGVXdVZyQoJAuQpYjyBMzRjOcW4rOOJUv3msySkoSLyMgRkFbyMgpAKSCSkAoYJImSixbaZIghqhiekxGLI3IaNPxUOW+bEeE+gbKoOjZwzxll+nkc6vLMzap0DCIBxL0y3GJA4G7eapI2fTSuasu3d8jLUf8OK8TmlSd6Bqs69qrR2MLRH/Gp8W6x+s+U7aqdZfVZf3NfLQ7lBYpxXcZY11U2JA4+HaeHGctQk1ojLkouLVc2cddwqAkAkkgBQCbk3ztJ6qUtEuCyyMmQSYCS/U3SAKRygF0SCpISSDSfSbrNVwYoLQfYeoahY7Kt1ECi1mBtcuPKdzY1jTuXN1VlLHzf+DWrzcUsGvaW9JFcth2oMABSRqybK9aqGPSLdhdRZRu96dS32LSSmqi1y919i5MxSrarBtWuGKwe1ha9Zaj9JboWphLb6bq1TaI2gL5KbjrNlOZYK6xVpU2ljinnvWhlnu6Nntr684dKmJpuHU4UEsTs2cghQtMBrkksLXAmvHZdecITjh7/072OsWvcX11rX7C2NejUp0wLqjldtwSFUixIG0TlfhnMTsJfqVbRkm+bWcLt+RO97O8efRuu9Ktg6+KWm4+z7W3SJG3kAVsd1jz7Dyl62y6lK4hQbXtcHyIU045MTR17xTqtRcCnRvaxOMo7bA8kIBv3/ACm1LZNCLcXWeV/Y8fMr1knyPXrvrjVwlWnToU0qE0zVqhwxKJtAD1SLbmuTuymLZ2zadxCUqkmtcLHNkzm4vQ2rRuK6WmtQEFKgDIR7jAFb9s5dan1c3B8Vo/EyLU9UxElIJImSSRMlEmG1m0wMNRL+2erTHNz+Q3mdnY+zpXtwqa4cZPsX78EY61RU45JeiSmfs9Zybl6uZPEhbn+qfQ7pKMlGPBLBzOPE3uawEA4/6cMNarQfgyMPFSPyIma1WKjfal9M+pLfs4OUVp16fEwyO0aKFqVMckT+kT4/fPNxN/3PzZ34e6iVb1vI24E3UC442zmGPukljE12UJYsb1KQYgA5F2zc+yLBRfumWEE2+HB+XLt8CGzPLNAsejeISII0DlIZJeEEEhBBz3WvQdXGaVoK9JzhUQK1Sx2Nzu3W532BPQ2F3TtrGbUlvt6LnyXqatSDlNaaGs6D1ExDPiErUnXo6NXonYFVesrAU9k8QbN4GdS42vRjGEoSTy1ldi5mGNF5eT34zRWNq6PwtM4et0mHrOttmx6IqGRu72f4ZghcW1O6qyU1iUV8+fqW3ZOK04Hs0pqVVxWPxhZGpo6l6NY22DVApWBsb2PXG7tmKjtSnb2tJJptaNc8a/sHS3pMv6VwWksbhaGEq4dkK1QK1YtS2GpqNmm5VXvxJIA3qCN+WOhVsbavOvCeU1osPOXx4olqckkejC6qY2liKxJoVaeLoulU7ISkH2SKe1RvcgEC9juduMx1No2tSjFe1Fwaa1y+/X17ESqck33mKqagYt02Ps+Cpk2vVD1tvI8Lsw7N26ba2xbxlvb833YWPsU6qT5I2MaitVxFWpia7hWp06VMUHKk0lQIwqkrubZB2RcXJnNe1o06UYUoLOW3vLnnOmvLtMnV5bbM/qnod8HhxQeoKoVmKMFK2RjfZNyb2JbPt7JoX1zG4q9ZGOM4z4l4xwsGYmmXKGAUvJJPDpXSdPD0zUqtZRu5seCqOJm7Y2Va7qqlSWW/ou19iInNQWZHJ9LaVfF1ekfIDJE4It93aeZ4z6xs7ZtLZ9Dq4at+8+1+nYjlVKrqSyzsXo5wvR4Gnzcu/m1h8lE067zUYNnmICAaH6Y9H9JghUAzo1AT8L9U/PZmWi8TRJwauN861NmKR2PRFTao0jzpof5RPkl/Dduai/ufmd2m8xRfxC8bXFhfLaGV94GfHeN1prQZZnnxdFHT1ui9VtsEFSFyFmuARn2HsmSnKcJcN7ljnqQ0mjNU3uARuIuPGabWHhlj00jlKg8OjtJ06pcU2BZGZXQ5OjKxUhl7wc9xm5dWNa2UZVF7MknF8mn39vdxKRqRllLkZFHvNIsXBBDKiCCQMkgkJBBUQQVvAF5AKySBeQBeAUvJJIkwTgwmsOslLCjrHaqEXWkp6x5FvdXtPhedrZOxLnaEv4axDnJ8Ph2vu+eDFVrxprXicu0vpapiqm3VPwqMlQclH57zPqez9mUNn0urorxb4vx+y4HKqVZVHlkcDSLMAN5IA7ybCZassLJET6J0bhRSpU6Y9hFXyFpwm8vJkPTIAgHj0xgBiKFWi26ojL3XGR8DY+EcAfL2kMM1N3RxZkZlYcmU2P0nWpTzhlZI6ZqdiNvCUjyXZPepK/lPm+3qTp31Rdrz89Tr20s00ZLHuoUbVrE2s1ytyMrgb/Gcqkm28GZlK4VkYCrdtlgLFMsvZQkDhxPiJMXKMk93TPf9X6EPge3RdQmkl9+yAcwTcZG9ic7jme+Ya8Uqjx+eXkSuBkKLTAyTl2vuHbDY7pqZZOlAdWUkEOtlcAjuUn4p9P6K16V5s921ZKW48NPXR6r7r4HIvIunU348z36E1/ZbLiU2x+0p2D/xJuPhbumvtLoXTnmdnLd/tlqvg+K+OfEtSv2tJr4m86K0zRxAvRqK/NdzjvQ5jynhr3Zl3ZvFem138V81odCFWFRZizIh5oGTBMGCuCQMEFRBBW8ArAF5BAvAwRLSScHh0npelh12q1RU5A5sfhQZmbtls+5vJbtCDl5LxfBFZzjBZkzRNO6+u91wwNNeNRrGofhG5fme6e82X0Op08TvHvP+le78Xxf0Xic+ret6QNNeoSSSSSTckm5J5knfPaRjGEVGCwlwS4Gnq3llUlJMk3T0a6L6bFoSOrS+8bvHqD8VvKc28qYjjtMkUdrnLLCAIAgHEvTJoDosSMQo6mI9a24VVGf4gAe8NNu2n/KHqeH0c4zqVKR3q22O5hY/MfOeZ6VW/twrrmsPxRvWUvZcTbsZRDoVPK47xunkqcnCSaN1ohhlv1SSANwFrdUi+8E2vbjLTeNQT0N1VdOt1ajC7G9wTcWN8x9JFzq1LtSIiZVGmqyxgtf9FfaMIWUXej94tt5AHXXxFz3gTu9G9oKzvY7z9mfsv7P4P6ZNa6pb9N44o5GjT7BFnDaLqVLEHcRuIyIPYeEs0pLEllELK4GxaN1yxVGw6TpFHs1Rt/z3DfOefvOi2zrnL3Nx9sdPpw+htQvKkNM58TZcD6RUP6aiynnTYOO+xsR855i66D1lrQqp90lh/NZXkbcNoRfvIzuG1ywb/rgvY6uvzIt85w63RfalL/1Z/wBrT++foZ1dUXzMhS09hm9XEUD3VU+l5oT2TfQ96jNf8X6F1VpvhJfM9C6Qpn9ZT/Gv+ZruzuFxpy/6v0Lb0e0t1NMUF9avRHfVQfnMkNnXc/dpTf8AxfoQ6kFzR4sRrbg034hD8F6n9IM3qPRzadXhRkvHEfPBjdxSXMw+N9IdBf0VOpUPM2pr5m5+U7Nt0JvJ/wDmnGC/7P7L6mCV9Be6smt6S15xNS4UrRX/AIxdvxn8rT01l0QsKDUqmaj/ALuHyX3bNWd5Ulw0Naq1yxLMSzHezEsx7yczPTU6cKUVCEUkuS0XyNVtvVkLyWwSWY2yS/RW8wTkXSO3+jfQ32fCh2FnrWc8wnsDyJP8U4tepvzMptswAQBAEAxOtOhFxuGqUGyLC6N7tQeq3nv7CZMW4vKB89aOqvgcZaoCpVjTqqeAvY+RsfCZNoWyvLSUFx4rxX5gyUp9XUT5HUqbXnzGUcPB1y39mPA/1DhYZqZPWLmhghhsKy1dvKzLZ887qTsn1bsbEC5PDdxlp1Iyp7vZw+/P7EJa5MopmqyxeR+EjAOQa6aD+yYg7I+6q3anyHvJ4H5ET6v0c2r+ttlGT9uGj7+x/Hn3nFu6O5LK4MwQM9MmaZIGWTBMPJyCYqSQV6SANochJyCoeQB0kAbUjIKXkAreVZJISrZJcQTDJlsG3ag6vHF4gBh91Ts1Q9nBe8n5XnPuq26sLizJFHcwLTllisAQBAEAQDmnpc1O6dDi6K3qIv3qje9Me2BxZfmO6ZqNXcfcTx0NY1I0z0lPonPXpgW/eTgfDd5TynSHZ3U1evgvZl9H+50LWrvR3XxRtatPMtG2XFMrgEwZAJ7UgHl05opMXQak+R3q3FHG5h/uYJm3s++qWNwq1PlxXauaMdSmqkd1nGcdg3oVGpVRsuhseR5EHiDvvPsVle0rqjGrTeU/zD70cOpTcJbrLIM3cmIkDLZBUGTkgleSBeALxkFbyMgreQ2SVBkZBISjZJNRMbkSkZLROj3rVFp01LOxsAPz5DtmpWqqKyzIlk77qvoNcHQWmubb6je853nu4Ccic3N5Zcy8oBAEAQBAEAQDjXpE1NfB1ft2CH3YO1UQfqyd5A/ZniOHduyYhWpuhV91/n+C0ZOL3lxPRoPS6YimHXfuZeKtxBngdo2FSzquEuHJ9qOrSqKpHKMqrTnNGUuq0q0CYMgEle0jAMRrVq4mNp3FlrIOo/8Aa3Nfp9evsbbFTZ1Xtg+K+67/AD4GCvQVVd5yXGYV6LmnUUq67wfqDxHbPq9peUrmmqlOWU/z4PuONOnKDwy1ebeTHgreTkgreTkFbxkC8ZBIGRkFbyuScEhIciSaiY5SJSMlonRlSu4SmpYnyHeZoXV5ToR3pvw7W+xLmzLCm5PQ7hqXqmmCS561Zh1m5D3V5Tk9ZOq96enYuz9+35Iu8LRGzySogCAIAgCAIAgFGUEEEXByIOYI5GAcn1t1Gq4Oo2L0cpanvq4UcBvJpjiOzeOFxkK3FGndUuqrfB80zJTqOEsr/Ja0NpiniE2kPxKfWU8iJ4a+sKtpU3Ki8HyfgdSnUjNZRlVec9oyF0NK4BIGQCataRgHi03oWjjE2aq2YX2agydb8jy7DlN7Z+0riwnvUnpzT4Px9eJiqUo1FiRzXT2qVfDEm3SU+FRATYfvrvXvzHbPouzOkdtdpRb3Z9jfk+fn3HMq2koarVGAE9CppmrgrLbxBWN4YKxvDBUSN4YJgSjkSkXqNIsQACSdwAuZhqVoxWZPBdRb4G2aB1Kq1SvSAoDuQZ1G8PZ7zPO3W34b3VWq35/RfH88Tahb4WZ6I7Bq1q3TwiAKoDedvHie2YKFvNy66vLen9I9yX3KzqJrdjojOTcMQgCAIAgCAIAgCAIAgGla1agJXc4jCMMNit5YD7qr2VUHP3hn3ytSEKsOrqLMfLvXYXhNxeUah/8AIVMPUFHG0zQqnJSc6NXtpVdx7jmJ5W/2LUo5nS9qP1XivujoUriM9HozLU615wnE2S8rymATDSMAkGjAJrWtI3QYfSmrGFxBJZNhz7dPqnvI3HxE61ntu9tVuxlmPZLX918GYKlvCfFGtYz0euP0NZGHAVAVP4luD5Cejt+mEMYrU2u9PP0ePNmrOx/pZiK2puLU/ow3arqfqQZ1qfSexmtZY8U/3MLs6iLa6q4o/qW80/7plfSGxX/sX19Cv6Sp2Hsoal4o71VPicf23mrV6UWUfdbfgvXBdWc+ZmMFqOgzrVSf3UFv5j/icm46U1ZaUYY736L1M8bNc2bpq/qyBboaa0141GF2I7Ccz9JpRoXu0HvV5Pd+S+CLynTpaRWpuuj9HpRFlGZ3sd5/9dk71taUreO7BfHmzSnUlN6nrmyUEAQBAEAQBAEAQBAEAQBAPPjsFTroadZFqI2RR1DKfAwngGm43UA07nBVig/YVr1KXclT108dochOfd7MoXGuMS7V90bFO4lDTijD4jD4mh+noOoHtp97TPbtJmo+ILPO3Gxq9P3VvLu9Ddhc05dxDD49WF1YEdhBnLnSlF4awZz0CtKYGCYqSMArtyd0EXrASVDIPA2k3ubUmtbeT5WHGbKt4Y1kim8+wrh8VXfLZsTuAzPlLqhByxDLfciG3xZnNHaBxVQ3cBF/eyJ7SN/hlOjR2PVnxW6u/wBPXBglcxj3my4DV2lTzb7xv3vVHcv+bztW2zKFHXGX2v0NWdxOXcZidEwCAIAgCAIAgCAIAgCAIAgCAIAgCAIB4MdoXD1jerRps3vFRt+DjMecpOnCfvJPxLRnKPBmMq6mYY+r0qfDUJ/r2ppz2Zaz4x+RmV1UXM8r6kL7OIrDvFM/RRNf/RLbv+Zf9ZPsQGpX/UP+BJX/AEO37X+fAn9ZPsRfp6nUx61Wqe7YA/pvLR2JbLjn5lXeT7j30NXMOvsFviYn5bpsQ2Xaw4Q+eX5mN3FR8zI0MOiCyKqjkoAHym7CEYLEVhdxibb4l2WIEAQBAEAQBAEAQBAEAQBAEAQBAEAQBAEAQBAEAQBAEAQBAEAQBAEAQBAEAQBAEAQBAEAQBAEAQBAEAQBAEAQBAEAQBAEAQBAEAQBAEAQBAEAQBAEAQBAEAQBAEAQBAEAQBAEAQBAEAQBAEAQBAEAQB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data:image/jpeg;base64,/9j/4AAQSkZJRgABAQAAAQABAAD/2wCEAAkGBxQSEhUUEhQVFRQUFRQWFRQUFRUUFRUUFRQWFhQVFBQYHCggGBolHRUUITEhJSkrLi4uFx8zODMsNygtLisBCgoKDg0OGhAQGywkHyQsLCwsLCwsLCwsLCwsLCwsLCwsLCwsLCwsLCwsLCwsLCwsLCwsLCwsLCwsLCwsLCwsLP/AABEIAOsA1gMBEQACEQEDEQH/xAAcAAEAAQUBAQAAAAAAAAAAAAAAAgEDBQYHBAj/xABDEAACAQICBgYHBAoBBAMAAAABAgADEQQhBQYSMUFREyJhcYGRBzJCUnKhsRQjksEzQ1NigqKywtHwY2TS0+EVFyT/xAAbAQEAAgMBAQAAAAAAAAAAAAAAAQIDBAUGB//EADsRAAIBAwEEBwcCBQQDAQAAAAABAgMEESEFEjFBBhNRYXGx0SIygZGhwfAU4SNCUmLxFXKCkjND4iT/2gAMAwEAAhEDEQA/AO4wBAEAQBAEAQBAEAQBAEAQBAEAQBAEAQBAEAQBAEAQBAEAQBAEAQBAEAQBAEAQBAEAQBAEAQBAEAQBAEAQBAEAQBAEAQBAEAQBAEAQBAEA8GJ0xST2to8l63z3TTrX9Clxlr3amWNGcuRjq2sR9hPFj+Q/zOXV24l7kfn+fczxte1nlfTNY+0B3KPzvNGe2q74NLwXrkyK2gi2cfVP6xvO30mvLaly/wCdl+ph2AYyp+0f8RlP9SuP62Oph2FxcfVHtnxsfqJdbWuV/P5ehHUQ7D009L1Rv2W7xb6Tbo7dqp+2k/oY5W0eRiv/ALEpU6rUsRSemym11IqLbeDwNvAz1dti5pKrTeU/zBpzjuvDNl0XpzD4j9DVRz7t7N4oc/lLShKPFFTIyoEAQBAEAQBAEAQBAEAQBAEAQAYBpmsnpDw+GulL76oPdP3antfj3D5TLClKQNRwOvFfF1xTqFQjBrKgIAIF8888gZobatpQtHUi3pjPhwNi2kt/BsVMTwkpnRwX1WYnMEwspvAmFkbwJBZG8CQWN4YKhY3gaB6UMNstRqj2gyN/D1l+rT3XQ64clVovliS8n9jn3seEjT6OLIIIJBG48R3Ge0lSTNJSN01f9ImIo2WoemTk564HY+/zvNOpZp8NCykdP1f1mw+MH3TWe2dNsnHhxHaJoTpyg8MsZmYwIAgCAIAgCAIAgCAIAgHi0vpWlhqZqVnCqPNj7qjiZKTbwgca1w1+q4q6UyaVH3Qesw/5GG/uGXfNylb41YbwaTUrTehTMbZkdVKn/wCyh8dvNWmjtuC/06t4fdGW2f8AFiddoLlPksmdkvqsx5BMLIyCYEjIJASMgqBGSCtoyDR/SufuaA/5W+SH/M9r0JTd1Vf9v3Ro33uLxObhp9J3TmFxXlHAnJ7MLjGQhlYhgbgg2IPYeEwzpJ8SykdQ1P8ASLe1LFnsFb/yD+4ePOcuvaOOsTInk6QjAgEEEHMEZgg7iDNIkrAEAQBAEAQBAEAQDFax6epYKkalU57kQes7ch+Z4SYxcnhA4NrRrJVxlUvVb4UHqoOSj8+M6NGiokNmvvUm3GBjbLZMzpFTNamrfG0PiY+SMZyukD3dmVn3ebRntda0TsVAZT4/JnbL4EqQVU8hf6QCQvy+cjQElbhx5H/c4aIJ2kAqBBBzX0s4q9WhSHsozn+MhV/oafReg1u+rrVu1qK+Gr80c6+lwRos9/g5xUSGiSYMq4kpl6nVtMMoZLJm96ja7thiKVYlqB8TT7V5rzHl28y5tc+1HiZIyOxUaodQykMrAEEZgg7iDOYWJwBAEAQBAEAQDxaZ0pTwtFq1U2VRu4sx9VVHEkyUs6A4ppqljdJVTVdQinJFc2CJwAWxPjbOYam17O10b3n/AG6/XgZ429SXceGpqJiCLipSJ5XcfPZmCPSu1Tw6csfD1LOyl2oxGkdWsVRF2pFlHtU+uPIZjxE69nt6wuHiNTD7Jaft9TXqW1SPLPgYdWvO6jWZs3o+p7WNQ+6lRv5SP7pwelctzZc+9xX1NmyWay+J12kMp8ibO0eXEMztsJkN5bszHV7b25Zdu7NBRgt6XyKss6XHRUlVWYZnMszE5Em7E+NuQNtkC4yW/wDEqOTS/Pz/ACVloixoIt0u82sxIvyyzy7R8udlzXSXV8Pz8/O2IvU9mkyKR6RWA6y9KC2eybqCtzkbkZHLzIbBQzUW4124/Px/Y9DK0muL94PeDY27MpqyWHgnJdAlSDiWt+O6fGVXBuobYX4U6uXeQT4z7X0cs/0uzqcHxa3n4y18sI41zPeqMxFp3TXFpAEjBJUSjiTkuo1pilEsmdT9FmsZ2Th6huq9Zb8FJsfAEjznmtqzVrONSXuyeH3Pk/B8zapx300uKOnShQQBAEAQBAEA0PWHFCvWB3pTuKY4X41Lc+A5DvM81tLaLk3TpvTm+39joUKGFl8TxqJ56UjbLyCYWyS+kxtgw+nNUsPirkrsVP2iWB/iG5vHPtnY2bt+8sGlCW9D+mWq+HNfDTuNerbwqcePaYbVLVathMW5qWan0TBKi7iSyZEb1NgcvmZ3Nu9ILfaGzowp5U95Zi+WE9c8GvzBr21tKlUbfDBvoGWW+2XfPD8zfMBRxTLUqhB11NOooIFmpFbWvsAsQDc5kgW37j0ZU4uEXLhqvB/N+S+6x5Gk8YtYIR1SoYkMQLZg5N/ATvHqE5FSUmhSdJvPP8/P31hvJaRCqHMZmxsy7lvdbXsc8rW4EZbhlbUpLu7vz81Knoq4EhWpEgvVIJGRGwnWu+0LZ247wDkSDtY41U5KouEfN+gwbJh0so8TbsJJA8pzZvLLGO1r0n9mwtSoDZrbKfG2S+WZ8J0ti2Dvr2nR5ZzL/atX6fExVam5ByOJKs+5JHEK2liARIBG0AraVJKiUaLI2r0d3+1i27o6hPdl+ZE8p0swrB5/qjg3LP3zs+h8VcbB3j1e7l4Tz+xb7rYdTN6rh4ft5GW4p4e8jJzvGsIAgCAIBhdZ8f0dPYU9apcdy8fPd5zmbUuuppbq4vy5mxb096WXyNPE8fOR00SLgAkkAAXJJsAOZPATBq3hEnnracw1MUy9amBWIFI7QO3c2utt4uRnul42lebkowfs8e7xKucVjL4mXUTUbLF5BKsguVRIQLiiAeStghtBhtZW9U2YWJNh2dZt2diRmDaZ4VfZx5lGitTBUGN2UA795Q3yz3gg3Cm/NVO8AhGpVisJ/cjQq+DSx6KwYLZCBtqnKy7gL92VhwFpVSefb4c+WSGXMHo5UJY3LHezWLnO4DMALgcBwkVKzksLRd3AjBkFEwoM5Z6StL9LXFFT1KO/kap3/hGXeWn1HoZsvqLd3U17U+H+1er+iRzLypl7q5Gp7M9qaQtAKFZIKbMgESshki0qyUdK9G+hylNsQ4sao2UB/Zg3LeJ+SjnPmfTDaUatWNrB6R1l49nwXmdSzp7sd58zcQxUgjeDcTyttXlSmpx4o25RUlhmyYesHUMOI8jxE+hUK0a1NVI8GcuUXF4ZcmUqIAgCAc01p06vSO5zsDsL+6oY37B1WM8nduV1XbXBafnidOklTgariNZPv6YLqlMXqVQMz0S0nIO69iRfu2OZmJWH8KTw3LgvHK+33LOr7SXxPBWqgjEBUepUxbMMNUCtWp1Oh2dgvfIDbqNvGwAl+AvljFrc3mkoe8tE1njj4LxyyrfHHPhzPbovQlR6hovRKU6dajeqwGy1DDqDRpUTe52ql3Y9p4nLBXu4RgqkZ5bT0570uLly0Wi+BMYNvGNPTsOgKJ582C/SGcqCVTeIILgggmIIJCCpIQQSAkkMxWtWmBhMOz5bZ6tMHi53G3IZnwnZ2Jst7Qu40v5VrJ9y9eCMNapuRycZUFiSxJJJJJ3kk3JM+1QjGEVGKwlpg4714lzo5bJUbMAjswCLLJBEiVJNs1O1QNcitXFqIzVTkav+E7ePznjekXSWNonb27zU5vlH/wCu7lzN23t972pcDpwWwsMgMgBkAOU+XuTk229WdNEWEtFknv0LWsSh45jv4/72T1ewLnO9RfivuadzD+Yy89KaggCAY/T2J6Og5G8jZHe2X0ufCal9V6qhKXPh8zLRjvTSOWVtDCrUd6hOyyGmF4hcxccrgt5zyju+rgow5PJ0ury8syNHR1Iewp9beAT1hYi54WsLchac+dxUfNmTdR76S2FhkOQ3TXbzqSehJjYLyiVBfpSCGOMAuiCCYgqSEkgkIIJjLOWiijOQa5aa+14jqn7qndafI59Z/EgeAE+w9G9k/oLVOa9uesu7sXw88nKuau/LTgjFIk9C2a5eFOVyAaUZBB6Nt8ZBdwGjKuIbZooXPEjID4mOQ8ZqXm0Lezhv15qK+r8FxZkhSlN6G96v6iU6RD4giq4zCD9Gp8fXPfl2T53tfpfWuE6VqtyPb/M/Tz7zfpWsY6y1ZuFp4w2yJgkiRLJlilKpssG5H5cflN+wrujWjPsevhzKVI70WjZQZ9DOWIAgGs651/0ad7HwyH1acPbVTEIw7dTctI6tmtLPKzZvouLMDJL6SjBeWVBeWVBfpyCGUTeYBeEFSYggkBJKk1WXUSrZp/pD090VP7PTPXqDr23rTPDvb6X5z2fRPY36ir+qqr2Iv2e+XovM07mrurdXFnPaNAz6bk5p6EQc5XIPTStcAKST/uQ4zHKSSy3hEoy+F1axNa1k6Nfefq/I9Y+U4d30j2fbZTnvPsjr9eH1M0LecuRsGjdRKK2NZjVPujqp48T5junkr7plc1cxtoqC7eMvRfJm3C0itZam0YfDrTUKiqqjcqgADwE8jWrVK03OrJyb5t5ZtJJaIuETCSUMgkiYJREyyJLTiZYMkz+jqm1TU9lvLL8p9CsKvW20Jd3locyqsTaPTNwxiAaVrXUviCPdVR53P5zy+2p5rJdiOjar2MmKE8/Jm2QxONp0gOkdVuQBc5kk2AUbye6TRtq1dtUot47Fw8XyIlKMeLPYk1mWL6iVILyiVBeUQiCqSAXBJIJiSVLimWRVitUIQ7ADMAdlSdkFuAJ4CbFF03JKo8R5vGTHJPkaO+pterUNWtVp7bG5I2m8gQABwA4Wnu4dLrC2pKlQpycUsLgvuzSdrOTy2eqjqGn6yszdiqF+paadXpxVf/iopeLb8kiyslzZk8LqfhU3oX+NifkLCcuv0r2lV4SUfBL75Mitqa5GbwmBSmLU0RB+6oH0nGrXVzcPNabl4tsyJRjwR6NiYdxcyciVZJAyjJKSpJSQSUMEkDLIkttLxJMtoRuoRyb6gT22wp71s12N+poXK9syM7RriAaDp9r4mp3geSgTx+15f/ol8PI6lsv4aND1m1u6Mmlh7bQyapvCniFHE9u4To7I6PdelWufd5R5vvfYvqzFcXW77MOJhdTMM2JxnSVCX6IbZZjcltyDPtuf4Z3Nv1oWOz+ppJR39El2c/pp8TWtU6lXelrg6ognzJnWL6yrBeWVBefdBCFLdIDLgggmJOCrJgSyiVbLipMqpoo5FwIJkVOJXLKWmNpElJQEgZKZAvG8MFCZVskpKgpIJKSCSJgkiZKJINMiJPdoGpnUXkEPntD+2ey2Av4Mn3/Y0rrijMTvGqIByb0j6RNA1tk2d32VPK4uT5flOFTsldbTal7scN/JaG91m5QTXE5DVM9zBHNZ0T0b4TZw7VONRz+FOqPntTwPS6437qNLlGP1evlg6djDFPPazc0nkWbxeWVILySoL1TdAK090gFwSSpMSSpMSyKsuq0yxkUaLNfSFNGVXdVZyQoJAuQpYjyBMzRjOcW4rOOJUv3msySkoSLyMgRkFbyMgpAKSCSkAoYJImSixbaZIghqhiekxGLI3IaNPxUOW+bEeE+gbKoOjZwzxll+nkc6vLMzap0DCIBxL0y3GJA4G7eapI2fTSuasu3d8jLUf8OK8TmlSd6Bqs69qrR2MLRH/Gp8W6x+s+U7aqdZfVZf3NfLQ7lBYpxXcZY11U2JA4+HaeHGctQk1ojLkouLVc2cddwqAkAkkgBQCbk3ztJ6qUtEuCyyMmQSYCS/U3SAKRygF0SCpISSDSfSbrNVwYoLQfYeoahY7Kt1ECi1mBtcuPKdzY1jTuXN1VlLHzf+DWrzcUsGvaW9JFcth2oMABSRqybK9aqGPSLdhdRZRu96dS32LSSmqi1y919i5MxSrarBtWuGKwe1ha9Zaj9JboWphLb6bq1TaI2gL5KbjrNlOZYK6xVpU2ljinnvWhlnu6Nntr684dKmJpuHU4UEsTs2cghQtMBrkksLXAmvHZdecITjh7/072OsWvcX11rX7C2NejUp0wLqjldtwSFUixIG0TlfhnMTsJfqVbRkm+bWcLt+RO97O8efRuu9Ktg6+KWm4+z7W3SJG3kAVsd1jz7Dyl62y6lK4hQbXtcHyIU045MTR17xTqtRcCnRvaxOMo7bA8kIBv3/ACm1LZNCLcXWeV/Y8fMr1knyPXrvrjVwlWnToU0qE0zVqhwxKJtAD1SLbmuTuymLZ2zadxCUqkmtcLHNkzm4vQ2rRuK6WmtQEFKgDIR7jAFb9s5dan1c3B8Vo/EyLU9UxElIJImSSRMlEmG1m0wMNRL+2erTHNz+Q3mdnY+zpXtwqa4cZPsX78EY61RU45JeiSmfs9Zybl6uZPEhbn+qfQ7pKMlGPBLBzOPE3uawEA4/6cMNarQfgyMPFSPyIma1WKjfal9M+pLfs4OUVp16fEwyO0aKFqVMckT+kT4/fPNxN/3PzZ34e6iVb1vI24E3UC442zmGPukljE12UJYsb1KQYgA5F2zc+yLBRfumWEE2+HB+XLt8CGzPLNAsejeISII0DlIZJeEEEhBBz3WvQdXGaVoK9JzhUQK1Sx2Nzu3W532BPQ2F3TtrGbUlvt6LnyXqatSDlNaaGs6D1ExDPiErUnXo6NXonYFVesrAU9k8QbN4GdS42vRjGEoSTy1ldi5mGNF5eT34zRWNq6PwtM4et0mHrOttmx6IqGRu72f4ZghcW1O6qyU1iUV8+fqW3ZOK04Hs0pqVVxWPxhZGpo6l6NY22DVApWBsb2PXG7tmKjtSnb2tJJptaNc8a/sHS3pMv6VwWksbhaGEq4dkK1QK1YtS2GpqNmm5VXvxJIA3qCN+WOhVsbavOvCeU1osPOXx4olqckkejC6qY2liKxJoVaeLoulU7ISkH2SKe1RvcgEC9juduMx1No2tSjFe1Fwaa1y+/X17ESqck33mKqagYt02Ps+Cpk2vVD1tvI8Lsw7N26ba2xbxlvb833YWPsU6qT5I2MaitVxFWpia7hWp06VMUHKk0lQIwqkrubZB2RcXJnNe1o06UYUoLOW3vLnnOmvLtMnV5bbM/qnod8HhxQeoKoVmKMFK2RjfZNyb2JbPt7JoX1zG4q9ZGOM4z4l4xwsGYmmXKGAUvJJPDpXSdPD0zUqtZRu5seCqOJm7Y2Va7qqlSWW/ou19iInNQWZHJ9LaVfF1ekfIDJE4It93aeZ4z6xs7ZtLZ9Dq4at+8+1+nYjlVKrqSyzsXo5wvR4Gnzcu/m1h8lE067zUYNnmICAaH6Y9H9JghUAzo1AT8L9U/PZmWi8TRJwauN861NmKR2PRFTao0jzpof5RPkl/Dduai/ufmd2m8xRfxC8bXFhfLaGV94GfHeN1prQZZnnxdFHT1ui9VtsEFSFyFmuARn2HsmSnKcJcN7ljnqQ0mjNU3uARuIuPGabWHhlj00jlKg8OjtJ06pcU2BZGZXQ5OjKxUhl7wc9xm5dWNa2UZVF7MknF8mn39vdxKRqRllLkZFHvNIsXBBDKiCCQMkgkJBBUQQVvAF5AKySBeQBeAUvJJIkwTgwmsOslLCjrHaqEXWkp6x5FvdXtPhedrZOxLnaEv4axDnJ8Ph2vu+eDFVrxprXicu0vpapiqm3VPwqMlQclH57zPqez9mUNn0urorxb4vx+y4HKqVZVHlkcDSLMAN5IA7ybCZassLJET6J0bhRSpU6Y9hFXyFpwm8vJkPTIAgHj0xgBiKFWi26ojL3XGR8DY+EcAfL2kMM1N3RxZkZlYcmU2P0nWpTzhlZI6ZqdiNvCUjyXZPepK/lPm+3qTp31Rdrz89Tr20s00ZLHuoUbVrE2s1ytyMrgb/Gcqkm28GZlK4VkYCrdtlgLFMsvZQkDhxPiJMXKMk93TPf9X6EPge3RdQmkl9+yAcwTcZG9ic7jme+Ya8Uqjx+eXkSuBkKLTAyTl2vuHbDY7pqZZOlAdWUkEOtlcAjuUn4p9P6K16V5s921ZKW48NPXR6r7r4HIvIunU348z36E1/ZbLiU2x+0p2D/xJuPhbumvtLoXTnmdnLd/tlqvg+K+OfEtSv2tJr4m86K0zRxAvRqK/NdzjvQ5jynhr3Zl3ZvFem138V81odCFWFRZizIh5oGTBMGCuCQMEFRBBW8ArAF5BAvAwRLSScHh0npelh12q1RU5A5sfhQZmbtls+5vJbtCDl5LxfBFZzjBZkzRNO6+u91wwNNeNRrGofhG5fme6e82X0Op08TvHvP+le78Xxf0Xic+ret6QNNeoSSSSSTckm5J5knfPaRjGEVGCwlwS4Gnq3llUlJMk3T0a6L6bFoSOrS+8bvHqD8VvKc28qYjjtMkUdrnLLCAIAgHEvTJoDosSMQo6mI9a24VVGf4gAe8NNu2n/KHqeH0c4zqVKR3q22O5hY/MfOeZ6VW/twrrmsPxRvWUvZcTbsZRDoVPK47xunkqcnCSaN1ohhlv1SSANwFrdUi+8E2vbjLTeNQT0N1VdOt1ajC7G9wTcWN8x9JFzq1LtSIiZVGmqyxgtf9FfaMIWUXej94tt5AHXXxFz3gTu9G9oKzvY7z9mfsv7P4P6ZNa6pb9N44o5GjT7BFnDaLqVLEHcRuIyIPYeEs0pLEllELK4GxaN1yxVGw6TpFHs1Rt/z3DfOefvOi2zrnL3Nx9sdPpw+htQvKkNM58TZcD6RUP6aiynnTYOO+xsR855i66D1lrQqp90lh/NZXkbcNoRfvIzuG1ywb/rgvY6uvzIt85w63RfalL/1Z/wBrT++foZ1dUXzMhS09hm9XEUD3VU+l5oT2TfQ96jNf8X6F1VpvhJfM9C6Qpn9ZT/Gv+ZruzuFxpy/6v0Lb0e0t1NMUF9avRHfVQfnMkNnXc/dpTf8AxfoQ6kFzR4sRrbg034hD8F6n9IM3qPRzadXhRkvHEfPBjdxSXMw+N9IdBf0VOpUPM2pr5m5+U7Nt0JvJ/wDmnGC/7P7L6mCV9Be6smt6S15xNS4UrRX/AIxdvxn8rT01l0QsKDUqmaj/ALuHyX3bNWd5Ulw0Naq1yxLMSzHezEsx7yczPTU6cKUVCEUkuS0XyNVtvVkLyWwSWY2yS/RW8wTkXSO3+jfQ32fCh2FnrWc8wnsDyJP8U4tepvzMptswAQBAEAxOtOhFxuGqUGyLC6N7tQeq3nv7CZMW4vKB89aOqvgcZaoCpVjTqqeAvY+RsfCZNoWyvLSUFx4rxX5gyUp9XUT5HUqbXnzGUcPB1y39mPA/1DhYZqZPWLmhghhsKy1dvKzLZ887qTsn1bsbEC5PDdxlp1Iyp7vZw+/P7EJa5MopmqyxeR+EjAOQa6aD+yYg7I+6q3anyHvJ4H5ET6v0c2r+ttlGT9uGj7+x/Hn3nFu6O5LK4MwQM9MmaZIGWTBMPJyCYqSQV6SANochJyCoeQB0kAbUjIKXkAreVZJISrZJcQTDJlsG3ag6vHF4gBh91Ts1Q9nBe8n5XnPuq26sLizJFHcwLTllisAQBAEAQDmnpc1O6dDi6K3qIv3qje9Me2BxZfmO6ZqNXcfcTx0NY1I0z0lPonPXpgW/eTgfDd5TynSHZ3U1evgvZl9H+50LWrvR3XxRtatPMtG2XFMrgEwZAJ7UgHl05opMXQak+R3q3FHG5h/uYJm3s++qWNwq1PlxXauaMdSmqkd1nGcdg3oVGpVRsuhseR5EHiDvvPsVle0rqjGrTeU/zD70cOpTcJbrLIM3cmIkDLZBUGTkgleSBeALxkFbyMgreQ2SVBkZBISjZJNRMbkSkZLROj3rVFp01LOxsAPz5DtmpWqqKyzIlk77qvoNcHQWmubb6je853nu4Ccic3N5Zcy8oBAEAQBAEAQDjXpE1NfB1ft2CH3YO1UQfqyd5A/ZniOHduyYhWpuhV91/n+C0ZOL3lxPRoPS6YimHXfuZeKtxBngdo2FSzquEuHJ9qOrSqKpHKMqrTnNGUuq0q0CYMgEle0jAMRrVq4mNp3FlrIOo/8Aa3Nfp9evsbbFTZ1Xtg+K+67/AD4GCvQVVd5yXGYV6LmnUUq67wfqDxHbPq9peUrmmqlOWU/z4PuONOnKDwy1ebeTHgreTkgreTkFbxkC8ZBIGRkFbyuScEhIciSaiY5SJSMlonRlSu4SmpYnyHeZoXV5ToR3pvw7W+xLmzLCm5PQ7hqXqmmCS561Zh1m5D3V5Tk9ZOq96enYuz9+35Iu8LRGzySogCAIAgCAIAgFGUEEEXByIOYI5GAcn1t1Gq4Oo2L0cpanvq4UcBvJpjiOzeOFxkK3FGndUuqrfB80zJTqOEsr/Ja0NpiniE2kPxKfWU8iJ4a+sKtpU3Ki8HyfgdSnUjNZRlVec9oyF0NK4BIGQCataRgHi03oWjjE2aq2YX2agydb8jy7DlN7Z+0riwnvUnpzT4Px9eJiqUo1FiRzXT2qVfDEm3SU+FRATYfvrvXvzHbPouzOkdtdpRb3Z9jfk+fn3HMq2koarVGAE9CppmrgrLbxBWN4YKxvDBUSN4YJgSjkSkXqNIsQACSdwAuZhqVoxWZPBdRb4G2aB1Kq1SvSAoDuQZ1G8PZ7zPO3W34b3VWq35/RfH88Tahb4WZ6I7Bq1q3TwiAKoDedvHie2YKFvNy66vLen9I9yX3KzqJrdjojOTcMQgCAIAgCAIAgCAIAgGla1agJXc4jCMMNit5YD7qr2VUHP3hn3ytSEKsOrqLMfLvXYXhNxeUah/8AIVMPUFHG0zQqnJSc6NXtpVdx7jmJ5W/2LUo5nS9qP1XivujoUriM9HozLU615wnE2S8rymATDSMAkGjAJrWtI3QYfSmrGFxBJZNhz7dPqnvI3HxE61ntu9tVuxlmPZLX918GYKlvCfFGtYz0euP0NZGHAVAVP4luD5Cejt+mEMYrU2u9PP0ePNmrOx/pZiK2puLU/ow3arqfqQZ1qfSexmtZY8U/3MLs6iLa6q4o/qW80/7plfSGxX/sX19Cv6Sp2Hsoal4o71VPicf23mrV6UWUfdbfgvXBdWc+ZmMFqOgzrVSf3UFv5j/icm46U1ZaUYY736L1M8bNc2bpq/qyBboaa0141GF2I7Ccz9JpRoXu0HvV5Pd+S+CLynTpaRWpuuj9HpRFlGZ3sd5/9dk71taUreO7BfHmzSnUlN6nrmyUEAQBAEAQBAEAQBAEAQBAPPjsFTroadZFqI2RR1DKfAwngGm43UA07nBVig/YVr1KXclT108dochOfd7MoXGuMS7V90bFO4lDTijD4jD4mh+noOoHtp97TPbtJmo+ILPO3Gxq9P3VvLu9Ddhc05dxDD49WF1YEdhBnLnSlF4awZz0CtKYGCYqSMArtyd0EXrASVDIPA2k3ubUmtbeT5WHGbKt4Y1kim8+wrh8VXfLZsTuAzPlLqhByxDLfciG3xZnNHaBxVQ3cBF/eyJ7SN/hlOjR2PVnxW6u/wBPXBglcxj3my4DV2lTzb7xv3vVHcv+bztW2zKFHXGX2v0NWdxOXcZidEwCAIAgCAIAgCAIAgCAIAgCAIAgCAIB4MdoXD1jerRps3vFRt+DjMecpOnCfvJPxLRnKPBmMq6mYY+r0qfDUJ/r2ppz2Zaz4x+RmV1UXM8r6kL7OIrDvFM/RRNf/RLbv+Zf9ZPsQGpX/UP+BJX/AEO37X+fAn9ZPsRfp6nUx61Wqe7YA/pvLR2JbLjn5lXeT7j30NXMOvsFviYn5bpsQ2Xaw4Q+eX5mN3FR8zI0MOiCyKqjkoAHym7CEYLEVhdxibb4l2WIEAQBAEAQBAEAQBAEAQBAEAQBAEAQBAEAQBAEAQBAEAQBAEAQBAEAQBAEAQBAEAQBAEAQBAEAQBAEAQBAEAQBAEAQBAEAQBAEAQBAEAQBAEAQBAEAQBAEAQBAEAQBAEAQBAEAQBAEAQBAEAQBAEAQB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45870"/>
            <a:ext cx="2957231" cy="324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Basketball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47033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42268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Football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16424" cy="366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456384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Slag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78048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s://encrypted-tbn1.gstatic.com/images?q=tbn:ANd9GcT9HpA48DFO8jZoFYVdncyLvxIMjPdG8ORWYToSlkSaVwrOcy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3645024"/>
            <a:ext cx="3585998" cy="298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Handball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32835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16835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Formula</a:t>
            </a:r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1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2835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18598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  <a:r>
              <a:rPr lang="pl-PL" sz="8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ki</a:t>
            </a:r>
            <a:r>
              <a:rPr lang="pl-PL" sz="8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jumping</a:t>
            </a:r>
            <a:endParaRPr lang="pl-PL" sz="8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28" y="1484784"/>
            <a:ext cx="422014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10557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pl-PL" sz="13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urlz MT" pitchFamily="82" charset="0"/>
              </a:rPr>
              <a:t>The</a:t>
            </a:r>
            <a:r>
              <a:rPr lang="pl-PL" sz="13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urlz MT" pitchFamily="82" charset="0"/>
              </a:rPr>
              <a:t> </a:t>
            </a:r>
            <a:r>
              <a:rPr lang="pl-PL" sz="13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urlz MT" pitchFamily="82" charset="0"/>
              </a:rPr>
              <a:t>End</a:t>
            </a:r>
            <a:r>
              <a:rPr lang="pl-PL" sz="13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urlz MT" pitchFamily="82" charset="0"/>
              </a:rPr>
              <a:t>   </a:t>
            </a:r>
            <a:r>
              <a:rPr lang="pl-PL" sz="13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urlz MT" pitchFamily="82" charset="0"/>
                <a:sym typeface="Wingdings" pitchFamily="2" charset="2"/>
              </a:rPr>
              <a:t></a:t>
            </a:r>
            <a:endParaRPr lang="pl-PL" sz="13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Popular sport in Poland</vt:lpstr>
      <vt:lpstr>Volleyball</vt:lpstr>
      <vt:lpstr>Basketball</vt:lpstr>
      <vt:lpstr>Football</vt:lpstr>
      <vt:lpstr>Slag</vt:lpstr>
      <vt:lpstr>Handball</vt:lpstr>
      <vt:lpstr>Formula 1</vt:lpstr>
      <vt:lpstr>Ski jumping</vt:lpstr>
      <vt:lpstr>The End 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 in Poland</dc:title>
  <dc:creator>admin</dc:creator>
  <cp:lastModifiedBy>admin</cp:lastModifiedBy>
  <cp:revision>7</cp:revision>
  <dcterms:created xsi:type="dcterms:W3CDTF">2014-02-04T15:09:08Z</dcterms:created>
  <dcterms:modified xsi:type="dcterms:W3CDTF">2014-02-04T16:15:02Z</dcterms:modified>
</cp:coreProperties>
</file>