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E14E17-D5D9-470E-9ADB-E7AD143669D1}" type="datetimeFigureOut">
              <a:rPr lang="pl-PL" smtClean="0"/>
              <a:t>2013-12-02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DFC6DC-B923-4D50-80DA-3D224184FC88}" type="slidenum">
              <a:rPr lang="pl-PL" smtClean="0"/>
              <a:t>‹#›</a:t>
            </a:fld>
            <a:endParaRPr lang="pl-PL"/>
          </a:p>
        </p:txBody>
      </p:sp>
      <p:sp>
        <p:nvSpPr>
          <p:cNvPr id="32" name="Prostokąt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Prostokąt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Prostokąt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Prostokąt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56" name="Prostokąt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Prostokąt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Prostokąt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Prostokąt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E14E17-D5D9-470E-9ADB-E7AD143669D1}" type="datetimeFigureOut">
              <a:rPr lang="pl-PL" smtClean="0"/>
              <a:t>2013-12-02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DFC6DC-B923-4D50-80DA-3D224184FC8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E14E17-D5D9-470E-9ADB-E7AD143669D1}" type="datetimeFigureOut">
              <a:rPr lang="pl-PL" smtClean="0"/>
              <a:t>2013-12-02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DFC6DC-B923-4D50-80DA-3D224184FC8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E14E17-D5D9-470E-9ADB-E7AD143669D1}" type="datetimeFigureOut">
              <a:rPr lang="pl-PL" smtClean="0"/>
              <a:t>2013-12-02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DFC6DC-B923-4D50-80DA-3D224184FC8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olny kształt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Dowolny kształt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Dowolny kształt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Dowolny kształt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Dowolny kształt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Dowolny kształt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Dowolny kształt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Dowolny kształt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Dowolny kształt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Dowolny kształt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Dowolny kształt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Dowolny kształt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Dowolny kształt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Dowolny kształt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E14E17-D5D9-470E-9ADB-E7AD143669D1}" type="datetimeFigureOut">
              <a:rPr lang="pl-PL" smtClean="0"/>
              <a:t>2013-12-02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DFC6DC-B923-4D50-80DA-3D224184FC88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ostokąt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E14E17-D5D9-470E-9ADB-E7AD143669D1}" type="datetimeFigureOut">
              <a:rPr lang="pl-PL" smtClean="0"/>
              <a:t>2013-12-02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DFC6DC-B923-4D50-80DA-3D224184FC8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ostokąt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E14E17-D5D9-470E-9ADB-E7AD143669D1}" type="datetimeFigureOut">
              <a:rPr lang="pl-PL" smtClean="0"/>
              <a:t>2013-12-02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DFC6DC-B923-4D50-80DA-3D224184FC88}" type="slidenum">
              <a:rPr lang="pl-PL" smtClean="0"/>
              <a:t>‹#›</a:t>
            </a:fld>
            <a:endParaRPr lang="pl-PL"/>
          </a:p>
        </p:txBody>
      </p:sp>
      <p:sp>
        <p:nvSpPr>
          <p:cNvPr id="16" name="Prostokąt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Prostokąt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Prostokąt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Prostokąt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Prostokąt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Prostokąt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Prostokąt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E14E17-D5D9-470E-9ADB-E7AD143669D1}" type="datetimeFigureOut">
              <a:rPr lang="pl-PL" smtClean="0"/>
              <a:t>2013-12-02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DFC6DC-B923-4D50-80DA-3D224184FC8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E14E17-D5D9-470E-9ADB-E7AD143669D1}" type="datetimeFigureOut">
              <a:rPr lang="pl-PL" smtClean="0"/>
              <a:t>2013-12-02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DFC6DC-B923-4D50-80DA-3D224184FC8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E14E17-D5D9-470E-9ADB-E7AD143669D1}" type="datetimeFigureOut">
              <a:rPr lang="pl-PL" smtClean="0"/>
              <a:t>2013-12-02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DFC6DC-B923-4D50-80DA-3D224184FC8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Łącznik prosty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Łącznik prosty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Łącznik prosty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Łącznik prosty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EE14E17-D5D9-470E-9ADB-E7AD143669D1}" type="datetimeFigureOut">
              <a:rPr lang="pl-PL" smtClean="0"/>
              <a:t>2013-12-02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4DFC6DC-B923-4D50-80DA-3D224184FC8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Prostokąt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Prostokąt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Prostokąt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EE14E17-D5D9-470E-9ADB-E7AD143669D1}" type="datetimeFigureOut">
              <a:rPr lang="pl-PL" smtClean="0"/>
              <a:t>2013-12-02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4DFC6DC-B923-4D50-80DA-3D224184FC88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„Popular </a:t>
            </a:r>
            <a:r>
              <a:rPr lang="pl-PL" b="1" dirty="0" err="1"/>
              <a:t>sports</a:t>
            </a:r>
            <a:r>
              <a:rPr lang="pl-PL" b="1" dirty="0"/>
              <a:t> </a:t>
            </a:r>
            <a:r>
              <a:rPr lang="pl-PL" b="1" dirty="0" err="1"/>
              <a:t>in</a:t>
            </a:r>
            <a:r>
              <a:rPr lang="pl-PL" b="1" dirty="0"/>
              <a:t> Poland’’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9600" dirty="0" err="1" smtClean="0">
                <a:solidFill>
                  <a:srgbClr val="FF0000"/>
                </a:solidFill>
              </a:rPr>
              <a:t>The</a:t>
            </a:r>
            <a:r>
              <a:rPr lang="pl-PL" sz="9600" dirty="0" smtClean="0">
                <a:solidFill>
                  <a:srgbClr val="FF0000"/>
                </a:solidFill>
              </a:rPr>
              <a:t> </a:t>
            </a:r>
            <a:r>
              <a:rPr lang="pl-PL" sz="9600" dirty="0" err="1" smtClean="0">
                <a:solidFill>
                  <a:srgbClr val="FF0000"/>
                </a:solidFill>
              </a:rPr>
              <a:t>End</a:t>
            </a:r>
            <a:endParaRPr lang="pl-PL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„Popular sports in Poland’’</a:t>
            </a:r>
            <a:r>
              <a:rPr lang="pl-PL" b="1" dirty="0"/>
              <a:t/>
            </a:r>
            <a:br>
              <a:rPr lang="pl-PL" b="1" dirty="0"/>
            </a:br>
            <a:endParaRPr lang="pl-PL" dirty="0"/>
          </a:p>
        </p:txBody>
      </p:sp>
      <p:pic>
        <p:nvPicPr>
          <p:cNvPr id="4098" name="Picture 2" descr="C:\Users\Free\Desktop\250px-Football_iu_199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772816"/>
            <a:ext cx="4675956" cy="32544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„Popular sports in Poland’’</a:t>
            </a:r>
            <a:r>
              <a:rPr lang="pl-PL" b="1" dirty="0"/>
              <a:t/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>
                <a:solidFill>
                  <a:srgbClr val="FF0000"/>
                </a:solidFill>
              </a:rPr>
              <a:t>football - a team game. Football fans claim that it is the most popular sport at the world</a:t>
            </a:r>
            <a:endParaRPr lang="pl-PL" b="1" dirty="0">
              <a:solidFill>
                <a:srgbClr val="FF0000"/>
              </a:solidFill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„Popular sports in Poland’’</a:t>
            </a:r>
            <a:endParaRPr lang="pl-PL" b="1" dirty="0"/>
          </a:p>
        </p:txBody>
      </p:sp>
      <p:pic>
        <p:nvPicPr>
          <p:cNvPr id="3074" name="Picture 2" descr="C:\Users\Free\Desktop\250px-Bulgaria-serbia_volley_20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916832"/>
            <a:ext cx="5187900" cy="34655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„Popular sports in Poland’’</a:t>
            </a:r>
            <a:r>
              <a:rPr lang="pl-PL" b="1" dirty="0"/>
              <a:t/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>
                <a:solidFill>
                  <a:srgbClr val="FF0000"/>
                </a:solidFill>
              </a:rPr>
              <a:t>Football, volleyball - a team sport in which (in the traditional, classical variation </a:t>
            </a:r>
            <a:r>
              <a:rPr lang="en-US" b="1" dirty="0" err="1">
                <a:solidFill>
                  <a:srgbClr val="FF0000"/>
                </a:solidFill>
              </a:rPr>
              <a:t>ie</a:t>
            </a:r>
            <a:r>
              <a:rPr lang="en-US" b="1" dirty="0">
                <a:solidFill>
                  <a:srgbClr val="FF0000"/>
                </a:solidFill>
              </a:rPr>
              <a:t> indoor volleyball) involves two six-member teams, each: quarterback, the attacker, two middle and two receiving and </a:t>
            </a:r>
            <a:r>
              <a:rPr lang="en-US" b="1" dirty="0" err="1">
                <a:solidFill>
                  <a:srgbClr val="FF0000"/>
                </a:solidFill>
              </a:rPr>
              <a:t>libero</a:t>
            </a:r>
            <a:r>
              <a:rPr lang="en-US" b="1" dirty="0">
                <a:solidFill>
                  <a:srgbClr val="FF0000"/>
                </a:solidFill>
              </a:rPr>
              <a:t> - on the pitch stays but only six players, </a:t>
            </a:r>
            <a:r>
              <a:rPr lang="en-US" b="1" dirty="0" err="1">
                <a:solidFill>
                  <a:srgbClr val="FF0000"/>
                </a:solidFill>
              </a:rPr>
              <a:t>libero</a:t>
            </a:r>
            <a:r>
              <a:rPr lang="en-US" b="1" dirty="0">
                <a:solidFill>
                  <a:srgbClr val="FF0000"/>
                </a:solidFill>
              </a:rPr>
              <a:t> varies with the center, when the team takes lick.</a:t>
            </a:r>
            <a:endParaRPr lang="pl-PL" b="1" dirty="0">
              <a:solidFill>
                <a:srgbClr val="FF0000"/>
              </a:solidFill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„Popular sports in Poland’’</a:t>
            </a:r>
            <a:endParaRPr lang="pl-PL" b="1" dirty="0"/>
          </a:p>
        </p:txBody>
      </p:sp>
      <p:pic>
        <p:nvPicPr>
          <p:cNvPr id="2050" name="Picture 2" descr="C:\Users\Free\Desktop\220px-Handball_0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403600" y="2616200"/>
            <a:ext cx="2794000" cy="2908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„Popular sports in Poland’’</a:t>
            </a:r>
            <a:r>
              <a:rPr lang="pl-PL" b="1" dirty="0"/>
              <a:t/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Handball (colloquially pol. Handball,) - a team sport discipline (team game), grown around the world - both by women and by men - which involved two teams after the 7 players each. The aim of the game is dropping - using only your hands - the ball into the opponent's goal. The ball may be thrown, pushed, fiber sludge, struck and stopped. Players, except goalkeepers have no right to do more than 3 steps with the ball in his hands, forcing dribbled the ball and run with numerous </a:t>
            </a:r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„Popular sports in Poland’’</a:t>
            </a:r>
            <a:endParaRPr lang="pl-PL" b="1" dirty="0"/>
          </a:p>
        </p:txBody>
      </p:sp>
      <p:pic>
        <p:nvPicPr>
          <p:cNvPr id="1026" name="Picture 2" descr="C:\Users\Free\Desktop\250px-Boxing_at_the_2000_Olympic_games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132856"/>
            <a:ext cx="4789363" cy="3084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„Popular sports in Poland’’</a:t>
            </a:r>
            <a:r>
              <a:rPr lang="pl-PL" b="1" dirty="0"/>
              <a:t/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>
                <a:solidFill>
                  <a:srgbClr val="FF0000"/>
                </a:solidFill>
              </a:rPr>
              <a:t>Boxing - a combat sport in which two players fight each other using only his fists.</a:t>
            </a:r>
            <a:endParaRPr lang="pl-PL" b="1" dirty="0">
              <a:solidFill>
                <a:srgbClr val="FF0000"/>
              </a:solidFill>
            </a:endParaRPr>
          </a:p>
          <a:p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</TotalTime>
  <Words>254</Words>
  <Application>Microsoft Office PowerPoint</Application>
  <PresentationFormat>Pokaz na ekranie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Metro</vt:lpstr>
      <vt:lpstr>„Popular sports in Poland’’ </vt:lpstr>
      <vt:lpstr>„Popular sports in Poland’’ </vt:lpstr>
      <vt:lpstr>„Popular sports in Poland’’ </vt:lpstr>
      <vt:lpstr>„Popular sports in Poland’’</vt:lpstr>
      <vt:lpstr>„Popular sports in Poland’’ </vt:lpstr>
      <vt:lpstr>„Popular sports in Poland’’</vt:lpstr>
      <vt:lpstr>„Popular sports in Poland’’ </vt:lpstr>
      <vt:lpstr>„Popular sports in Poland’’</vt:lpstr>
      <vt:lpstr>„Popular sports in Poland’’ </vt:lpstr>
      <vt:lpstr>Slajd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„Popular sports in Poland’’ </dc:title>
  <dc:creator>Free</dc:creator>
  <cp:lastModifiedBy>Free</cp:lastModifiedBy>
  <cp:revision>1</cp:revision>
  <dcterms:created xsi:type="dcterms:W3CDTF">2013-12-02T19:42:58Z</dcterms:created>
  <dcterms:modified xsi:type="dcterms:W3CDTF">2013-12-02T19:52:46Z</dcterms:modified>
</cp:coreProperties>
</file>