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9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67D0ADF-71C1-4FAD-8FC5-16E35A23F08D}">
          <p14:sldIdLst>
            <p14:sldId id="271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5F5"/>
    <a:srgbClr val="66FFFF"/>
    <a:srgbClr val="FF9933"/>
    <a:srgbClr val="CCECFF"/>
    <a:srgbClr val="EBB7E9"/>
    <a:srgbClr val="CCFFCC"/>
    <a:srgbClr val="CC0099"/>
    <a:srgbClr val="F1F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D7894-DBC8-4AD0-B947-CF069F427F93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2A61F-59B9-49FE-AF0C-CAB78177F99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672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A61F-59B9-49FE-AF0C-CAB78177F99F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530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3118334-E272-4993-9897-188DE332ED0A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600200"/>
          </a:xfrm>
        </p:spPr>
        <p:txBody>
          <a:bodyPr/>
          <a:lstStyle/>
          <a:p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opular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sports in my country</a:t>
            </a:r>
            <a:endParaRPr lang="pl-PL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698477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7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252728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Racing</a:t>
            </a:r>
            <a:endParaRPr lang="pl-PL" sz="60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6084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5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252728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Swimming</a:t>
            </a:r>
            <a:endParaRPr lang="pl-PL" sz="6000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69" y="620688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6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252728"/>
          </a:xfrm>
        </p:spPr>
        <p:txBody>
          <a:bodyPr>
            <a:normAutofit/>
          </a:bodyPr>
          <a:lstStyle/>
          <a:p>
            <a:r>
              <a:rPr lang="pl-PL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l-PL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ross-country </a:t>
            </a:r>
            <a:r>
              <a:rPr lang="pl-PL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skiing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2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252728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Wrestling</a:t>
            </a:r>
            <a:endParaRPr lang="pl-PL" sz="6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63284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4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252728"/>
          </a:xfrm>
        </p:spPr>
        <p:txBody>
          <a:bodyPr>
            <a:noAutofit/>
          </a:bodyPr>
          <a:lstStyle/>
          <a:p>
            <a:r>
              <a:rPr lang="pl-PL" sz="6000" dirty="0">
                <a:solidFill>
                  <a:srgbClr val="FF9933"/>
                </a:solidFill>
              </a:rPr>
              <a:t/>
            </a:r>
            <a:br>
              <a:rPr lang="pl-PL" sz="6000" dirty="0">
                <a:solidFill>
                  <a:srgbClr val="FF9933"/>
                </a:solidFill>
              </a:rPr>
            </a:br>
            <a:r>
              <a:rPr lang="pl-PL" sz="6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 Jump</a:t>
            </a:r>
            <a:endParaRPr lang="pl-PL" sz="6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4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66FFFF"/>
                </a:solidFill>
              </a:rPr>
              <a:t/>
            </a:r>
            <a:br>
              <a:rPr lang="pl-PL" dirty="0">
                <a:solidFill>
                  <a:srgbClr val="66FFFF"/>
                </a:solidFill>
              </a:rPr>
            </a:br>
            <a:r>
              <a:rPr lang="pl-PL" sz="6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Discus Throw</a:t>
            </a:r>
            <a:endParaRPr lang="pl-PL" sz="67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9"/>
            <a:ext cx="82809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8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karate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3" y="1916832"/>
            <a:ext cx="8065665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2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29600" cy="452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5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Handball </a:t>
            </a:r>
            <a:endParaRPr lang="pl-PL" sz="6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3152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4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4893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Football</a:t>
            </a:r>
            <a:endParaRPr lang="pl-PL" sz="60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200800" cy="466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3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711879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pl-PL" sz="6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olleyball</a:t>
            </a:r>
            <a:endParaRPr lang="pl-PL" sz="6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70485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4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294362"/>
            <a:ext cx="8229600" cy="1143000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sz="6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6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Basketball</a:t>
            </a:r>
            <a:endParaRPr lang="pl-PL" sz="6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692696"/>
            <a:ext cx="7620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3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720671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Tennis</a:t>
            </a:r>
            <a:endParaRPr lang="pl-PL" sz="6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76864" cy="46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1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595462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pl-PL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ockey</a:t>
            </a:r>
            <a:endParaRPr lang="pl-PL" sz="6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1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Ski Jumping</a:t>
            </a:r>
            <a:endParaRPr lang="pl-PL" sz="6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608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1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6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Boxing</a:t>
            </a:r>
            <a:endParaRPr lang="pl-PL" sz="6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0485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6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rn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166</TotalTime>
  <Words>20</Words>
  <Application>Microsoft Office PowerPoint</Application>
  <PresentationFormat>Pokaz na ekranie (4:3)</PresentationFormat>
  <Paragraphs>17</Paragraphs>
  <Slides>17</Slides>
  <Notes>1</Notes>
  <HiddenSlides>1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 Unicode MS</vt:lpstr>
      <vt:lpstr>Arial</vt:lpstr>
      <vt:lpstr>Calibri</vt:lpstr>
      <vt:lpstr>Century Gothic</vt:lpstr>
      <vt:lpstr>Courier New</vt:lpstr>
      <vt:lpstr>Kierownictwo</vt:lpstr>
      <vt:lpstr>Popular sports in my country</vt:lpstr>
      <vt:lpstr>Handball </vt:lpstr>
      <vt:lpstr>Football</vt:lpstr>
      <vt:lpstr>Volleyball</vt:lpstr>
      <vt:lpstr> Basketball</vt:lpstr>
      <vt:lpstr>Tennis</vt:lpstr>
      <vt:lpstr>Hockey</vt:lpstr>
      <vt:lpstr>Ski Jumping</vt:lpstr>
      <vt:lpstr> Boxing</vt:lpstr>
      <vt:lpstr>Racing</vt:lpstr>
      <vt:lpstr>Swimming</vt:lpstr>
      <vt:lpstr>Cross-country skiing</vt:lpstr>
      <vt:lpstr>Wrestling</vt:lpstr>
      <vt:lpstr> High Jump</vt:lpstr>
      <vt:lpstr> Discus Throw</vt:lpstr>
      <vt:lpstr>karate</vt:lpstr>
      <vt:lpstr>Prezentacja programu PowerPoint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Popularne sporty w moim kraju.</dc:title>
  <dc:creator>Piotrek</dc:creator>
  <cp:lastModifiedBy>Renata Szwed</cp:lastModifiedBy>
  <cp:revision>20</cp:revision>
  <dcterms:created xsi:type="dcterms:W3CDTF">2013-12-06T18:36:55Z</dcterms:created>
  <dcterms:modified xsi:type="dcterms:W3CDTF">2014-01-23T17:59:21Z</dcterms:modified>
</cp:coreProperties>
</file>