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E339-31AB-42BB-8EA6-7D025239B059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C411-C7AD-4A5B-83C5-AFCFB127EA6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E339-31AB-42BB-8EA6-7D025239B059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C411-C7AD-4A5B-83C5-AFCFB127EA6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E339-31AB-42BB-8EA6-7D025239B059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C411-C7AD-4A5B-83C5-AFCFB127EA6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E339-31AB-42BB-8EA6-7D025239B059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C411-C7AD-4A5B-83C5-AFCFB127EA6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E339-31AB-42BB-8EA6-7D025239B059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C411-C7AD-4A5B-83C5-AFCFB127EA6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E339-31AB-42BB-8EA6-7D025239B059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C411-C7AD-4A5B-83C5-AFCFB127EA6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E339-31AB-42BB-8EA6-7D025239B059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C411-C7AD-4A5B-83C5-AFCFB127EA6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E339-31AB-42BB-8EA6-7D025239B059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C411-C7AD-4A5B-83C5-AFCFB127EA6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E339-31AB-42BB-8EA6-7D025239B059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C411-C7AD-4A5B-83C5-AFCFB127EA6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E339-31AB-42BB-8EA6-7D025239B059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C411-C7AD-4A5B-83C5-AFCFB127EA6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E339-31AB-42BB-8EA6-7D025239B059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C411-C7AD-4A5B-83C5-AFCFB127EA69}" type="slidenum">
              <a:rPr lang="pl-PL" smtClean="0"/>
              <a:t>‹#›</a:t>
            </a:fld>
            <a:endParaRPr lang="pl-P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B20E339-31AB-42BB-8EA6-7D025239B059}" type="datetimeFigureOut">
              <a:rPr lang="pl-PL" smtClean="0"/>
              <a:t>2014-02-12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417C411-C7AD-4A5B-83C5-AFCFB127EA6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7117180" cy="2520280"/>
          </a:xfrm>
        </p:spPr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POPULAR SPORTS IN POLAND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130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FOOTBALL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512" y="2780928"/>
            <a:ext cx="3384376" cy="3080120"/>
          </a:xfrm>
        </p:spPr>
        <p:txBody>
          <a:bodyPr>
            <a:normAutofit/>
          </a:bodyPr>
          <a:lstStyle/>
          <a:p>
            <a:r>
              <a:rPr lang="pl-PL" sz="4000" dirty="0" err="1" smtClean="0"/>
              <a:t>This</a:t>
            </a:r>
            <a:r>
              <a:rPr lang="pl-PL" sz="4000" dirty="0" smtClean="0"/>
              <a:t> </a:t>
            </a:r>
            <a:r>
              <a:rPr lang="pl-PL" sz="4000" dirty="0" err="1" smtClean="0"/>
              <a:t>is</a:t>
            </a:r>
            <a:r>
              <a:rPr lang="pl-PL" sz="4000" dirty="0" smtClean="0"/>
              <a:t> </a:t>
            </a:r>
            <a:r>
              <a:rPr lang="pl-PL" sz="4000" dirty="0" err="1" smtClean="0"/>
              <a:t>our</a:t>
            </a:r>
            <a:r>
              <a:rPr lang="pl-PL" sz="4000" dirty="0" smtClean="0"/>
              <a:t> </a:t>
            </a:r>
            <a:r>
              <a:rPr lang="pl-PL" sz="4000" dirty="0" err="1" smtClean="0"/>
              <a:t>national</a:t>
            </a:r>
            <a:r>
              <a:rPr lang="pl-PL" sz="4000" dirty="0" smtClean="0"/>
              <a:t> team.</a:t>
            </a:r>
            <a:endParaRPr lang="pl-PL" sz="40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317" y="2132856"/>
            <a:ext cx="5580683" cy="372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6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3346534" cy="1185861"/>
          </a:xfrm>
        </p:spPr>
        <p:txBody>
          <a:bodyPr/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VOLLEYBALL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5536" y="2628901"/>
            <a:ext cx="3416226" cy="4229099"/>
          </a:xfrm>
        </p:spPr>
        <p:txBody>
          <a:bodyPr>
            <a:normAutofit/>
          </a:bodyPr>
          <a:lstStyle/>
          <a:p>
            <a:r>
              <a:rPr lang="pl-PL" sz="4000" dirty="0" err="1" smtClean="0"/>
              <a:t>This</a:t>
            </a:r>
            <a:r>
              <a:rPr lang="pl-PL" sz="4000" dirty="0" smtClean="0"/>
              <a:t> </a:t>
            </a:r>
            <a:r>
              <a:rPr lang="pl-PL" sz="4000" dirty="0" err="1" smtClean="0"/>
              <a:t>is</a:t>
            </a:r>
            <a:r>
              <a:rPr lang="pl-PL" sz="4000" dirty="0" smtClean="0"/>
              <a:t> </a:t>
            </a:r>
            <a:r>
              <a:rPr lang="pl-PL" sz="4000" dirty="0" err="1" smtClean="0"/>
              <a:t>our</a:t>
            </a:r>
            <a:r>
              <a:rPr lang="pl-PL" sz="4000" dirty="0" smtClean="0"/>
              <a:t> </a:t>
            </a:r>
            <a:r>
              <a:rPr lang="pl-PL" sz="4000" dirty="0" err="1" smtClean="0"/>
              <a:t>woman’s</a:t>
            </a:r>
            <a:r>
              <a:rPr lang="pl-PL" sz="4000" dirty="0" smtClean="0"/>
              <a:t> team.</a:t>
            </a:r>
            <a:endParaRPr lang="pl-PL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43" y="2132856"/>
            <a:ext cx="5466957" cy="320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24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SKI JUMPING</a:t>
            </a: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09442" y="2924944"/>
            <a:ext cx="2660650" cy="2936104"/>
          </a:xfrm>
        </p:spPr>
        <p:txBody>
          <a:bodyPr>
            <a:normAutofit/>
          </a:bodyPr>
          <a:lstStyle/>
          <a:p>
            <a:r>
              <a:rPr lang="pl-PL" sz="4400" dirty="0" err="1" smtClean="0"/>
              <a:t>This</a:t>
            </a:r>
            <a:r>
              <a:rPr lang="pl-PL" sz="4400" dirty="0" smtClean="0"/>
              <a:t> </a:t>
            </a:r>
            <a:r>
              <a:rPr lang="pl-PL" sz="4400" dirty="0" err="1" smtClean="0"/>
              <a:t>is</a:t>
            </a:r>
            <a:r>
              <a:rPr lang="pl-PL" sz="4400" dirty="0" smtClean="0"/>
              <a:t> Kamil Stoch.</a:t>
            </a:r>
            <a:endParaRPr lang="pl-PL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636" y="1772816"/>
            <a:ext cx="508736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1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446087"/>
            <a:ext cx="3274556" cy="1185861"/>
          </a:xfrm>
        </p:spPr>
        <p:txBody>
          <a:bodyPr/>
          <a:lstStyle/>
          <a:p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BASKETBALL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5536" y="3068960"/>
            <a:ext cx="3274556" cy="2792088"/>
          </a:xfrm>
        </p:spPr>
        <p:txBody>
          <a:bodyPr>
            <a:noAutofit/>
          </a:bodyPr>
          <a:lstStyle/>
          <a:p>
            <a:r>
              <a:rPr lang="pl-PL" sz="4000" dirty="0" err="1" smtClean="0"/>
              <a:t>This</a:t>
            </a:r>
            <a:r>
              <a:rPr lang="pl-PL" sz="4000" dirty="0" smtClean="0"/>
              <a:t> </a:t>
            </a:r>
            <a:r>
              <a:rPr lang="pl-PL" sz="4000" dirty="0" err="1" smtClean="0"/>
              <a:t>is</a:t>
            </a:r>
            <a:r>
              <a:rPr lang="pl-PL" sz="4000" dirty="0" smtClean="0"/>
              <a:t> </a:t>
            </a:r>
            <a:r>
              <a:rPr lang="pl-PL" sz="4000" dirty="0" err="1" smtClean="0"/>
              <a:t>our</a:t>
            </a:r>
            <a:r>
              <a:rPr lang="pl-PL" sz="4000" dirty="0" smtClean="0"/>
              <a:t> </a:t>
            </a:r>
            <a:r>
              <a:rPr lang="pl-PL" sz="4000" dirty="0" err="1" smtClean="0"/>
              <a:t>men’s</a:t>
            </a:r>
            <a:r>
              <a:rPr lang="pl-PL" sz="4000" dirty="0" smtClean="0"/>
              <a:t> basketball team.</a:t>
            </a:r>
            <a:endParaRPr lang="pl-PL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718" y="1700808"/>
            <a:ext cx="511128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35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TENNIS</a:t>
            </a:r>
            <a:endParaRPr lang="pl-PL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5536" y="2780928"/>
            <a:ext cx="3274556" cy="3080120"/>
          </a:xfrm>
        </p:spPr>
        <p:txBody>
          <a:bodyPr>
            <a:normAutofit/>
          </a:bodyPr>
          <a:lstStyle/>
          <a:p>
            <a:r>
              <a:rPr lang="pl-PL" sz="3600" dirty="0" err="1" smtClean="0"/>
              <a:t>This</a:t>
            </a:r>
            <a:r>
              <a:rPr lang="pl-PL" sz="3600" dirty="0" smtClean="0"/>
              <a:t> </a:t>
            </a:r>
            <a:r>
              <a:rPr lang="pl-PL" sz="3600" dirty="0" err="1" smtClean="0"/>
              <a:t>is</a:t>
            </a:r>
            <a:r>
              <a:rPr lang="pl-PL" sz="3600" dirty="0" smtClean="0"/>
              <a:t> Agnieszka Radwańska.</a:t>
            </a:r>
            <a:endParaRPr lang="pl-PL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08" y="1700809"/>
            <a:ext cx="551939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80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46087"/>
            <a:ext cx="3418572" cy="1185861"/>
          </a:xfrm>
        </p:spPr>
        <p:txBody>
          <a:bodyPr/>
          <a:lstStyle/>
          <a:p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HANDBALL</a:t>
            </a: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9552" y="3212976"/>
            <a:ext cx="3130540" cy="2648072"/>
          </a:xfrm>
        </p:spPr>
        <p:txBody>
          <a:bodyPr>
            <a:normAutofit/>
          </a:bodyPr>
          <a:lstStyle/>
          <a:p>
            <a:r>
              <a:rPr lang="pl-PL" sz="3600" dirty="0" err="1" smtClean="0"/>
              <a:t>This</a:t>
            </a:r>
            <a:r>
              <a:rPr lang="pl-PL" sz="3600" dirty="0" smtClean="0"/>
              <a:t> </a:t>
            </a:r>
            <a:r>
              <a:rPr lang="pl-PL" sz="3600" dirty="0" err="1" smtClean="0"/>
              <a:t>is</a:t>
            </a:r>
            <a:r>
              <a:rPr lang="pl-PL" sz="3600" dirty="0" smtClean="0"/>
              <a:t> </a:t>
            </a:r>
            <a:r>
              <a:rPr lang="pl-PL" sz="3600" dirty="0" err="1" smtClean="0"/>
              <a:t>our</a:t>
            </a:r>
            <a:r>
              <a:rPr lang="pl-PL" sz="3600" dirty="0" smtClean="0"/>
              <a:t> </a:t>
            </a:r>
            <a:r>
              <a:rPr lang="pl-PL" sz="3600" dirty="0" err="1" smtClean="0"/>
              <a:t>man’s</a:t>
            </a:r>
            <a:r>
              <a:rPr lang="pl-PL" sz="3600" dirty="0" smtClean="0"/>
              <a:t> </a:t>
            </a:r>
            <a:r>
              <a:rPr lang="pl-PL" sz="3600" smtClean="0"/>
              <a:t>handball</a:t>
            </a:r>
            <a:r>
              <a:rPr lang="pl-PL" sz="3600" dirty="0" smtClean="0"/>
              <a:t> </a:t>
            </a:r>
            <a:r>
              <a:rPr lang="pl-PL" sz="3600" dirty="0" smtClean="0"/>
              <a:t>team.</a:t>
            </a:r>
            <a:endParaRPr lang="pl-PL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28800"/>
            <a:ext cx="5580112" cy="372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19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ICE HOCKEY 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09442" y="3284984"/>
            <a:ext cx="2660650" cy="2576064"/>
          </a:xfrm>
        </p:spPr>
        <p:txBody>
          <a:bodyPr>
            <a:noAutofit/>
          </a:bodyPr>
          <a:lstStyle/>
          <a:p>
            <a:r>
              <a:rPr lang="pl-PL" sz="3600" dirty="0" err="1" smtClean="0"/>
              <a:t>Our</a:t>
            </a:r>
            <a:r>
              <a:rPr lang="pl-PL" sz="3600" dirty="0" smtClean="0"/>
              <a:t> </a:t>
            </a:r>
            <a:r>
              <a:rPr lang="pl-PL" sz="3600" dirty="0" err="1" smtClean="0"/>
              <a:t>National</a:t>
            </a:r>
            <a:r>
              <a:rPr lang="pl-PL" sz="3600" dirty="0" smtClean="0"/>
              <a:t> Team in </a:t>
            </a:r>
            <a:r>
              <a:rPr lang="pl-PL" sz="3600" dirty="0" err="1" smtClean="0"/>
              <a:t>ice</a:t>
            </a:r>
            <a:r>
              <a:rPr lang="pl-PL" sz="3600" dirty="0" smtClean="0"/>
              <a:t> </a:t>
            </a:r>
            <a:r>
              <a:rPr lang="pl-PL" sz="3600" dirty="0" err="1" smtClean="0"/>
              <a:t>hockey</a:t>
            </a:r>
            <a:r>
              <a:rPr lang="pl-PL" sz="3600" dirty="0" smtClean="0"/>
              <a:t>.</a:t>
            </a:r>
            <a:endParaRPr lang="pl-PL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848" y="1268760"/>
            <a:ext cx="5178152" cy="388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19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TC102455596[[fn=Wiosna]]</Template>
  <TotalTime>21</TotalTime>
  <Words>56</Words>
  <Application>Microsoft Office PowerPoint</Application>
  <PresentationFormat>Pokaz na ekranie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Algerian</vt:lpstr>
      <vt:lpstr>Arial</vt:lpstr>
      <vt:lpstr>Courier New</vt:lpstr>
      <vt:lpstr>Trebuchet MS</vt:lpstr>
      <vt:lpstr>Verdana</vt:lpstr>
      <vt:lpstr>Wingdings 2</vt:lpstr>
      <vt:lpstr>Spring</vt:lpstr>
      <vt:lpstr>POPULAR SPORTS IN POLAND</vt:lpstr>
      <vt:lpstr>FOOTBALL</vt:lpstr>
      <vt:lpstr>VOLLEYBALL</vt:lpstr>
      <vt:lpstr>SKI JUMPING</vt:lpstr>
      <vt:lpstr>BASKETBALL</vt:lpstr>
      <vt:lpstr>TENNIS</vt:lpstr>
      <vt:lpstr>HANDBALL</vt:lpstr>
      <vt:lpstr>ICE HOCKEY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POPULAR SPORTS IN POLAND</dc:title>
  <dc:creator>Ania</dc:creator>
  <cp:lastModifiedBy>Renata Szwed</cp:lastModifiedBy>
  <cp:revision>4</cp:revision>
  <dcterms:created xsi:type="dcterms:W3CDTF">2014-02-10T16:23:45Z</dcterms:created>
  <dcterms:modified xsi:type="dcterms:W3CDTF">2014-02-11T23:52:41Z</dcterms:modified>
</cp:coreProperties>
</file>